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custDataLst>
    <p:tags r:id="rId7"/>
  </p:custDataLst>
  <p:defaultTextStyle>
    <a:defPPr>
      <a:defRPr lang="hu-HU"/>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92" d="100"/>
          <a:sy n="92" d="100"/>
        </p:scale>
        <p:origin x="-108" y="-48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tags" Target="tags/tag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lvl1pPr>
              <a:defRPr/>
            </a:lvl1pPr>
          </a:lstStyle>
          <a:p>
            <a:pPr>
              <a:defRPr/>
            </a:pPr>
            <a:fld id="{3D065B82-FA5C-460E-8D73-08CD407AD49B}" type="datetimeFigureOut">
              <a:rPr lang="hu-HU"/>
              <a:pPr>
                <a:defRPr/>
              </a:pPr>
              <a:t>2012.05.06.</a:t>
            </a:fld>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50D82AA3-0849-4629-A2D5-DAD70481F2F7}" type="slidenum">
              <a:rPr lang="hu-HU"/>
              <a:pPr>
                <a:defRPr/>
              </a:pPr>
              <a:t>‹Nº›</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fld id="{87014436-BAD1-40EC-863D-1DD8DDEAA64F}" type="datetimeFigureOut">
              <a:rPr lang="hu-HU"/>
              <a:pPr>
                <a:defRPr/>
              </a:pPr>
              <a:t>2012.05.06.</a:t>
            </a:fld>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C2E15122-8FDC-426D-8F05-7B2F5DBF53DC}" type="slidenum">
              <a:rPr lang="hu-HU"/>
              <a:pPr>
                <a:defRPr/>
              </a:pPr>
              <a:t>‹Nº›</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fld id="{46931243-060D-4EBA-8DE2-A8CC001B3CE0}" type="datetimeFigureOut">
              <a:rPr lang="hu-HU"/>
              <a:pPr>
                <a:defRPr/>
              </a:pPr>
              <a:t>2012.05.06.</a:t>
            </a:fld>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9BBFBA32-5AA5-447D-B425-3E5FD9833D06}" type="slidenum">
              <a:rPr lang="hu-HU"/>
              <a:pPr>
                <a:defRPr/>
              </a:pPr>
              <a:t>‹Nº›</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lvl1pPr>
              <a:defRPr/>
            </a:lvl1pPr>
          </a:lstStyle>
          <a:p>
            <a:pPr>
              <a:defRPr/>
            </a:pPr>
            <a:fld id="{21D04E0F-E675-4FD9-92EB-6640E8A15A6C}" type="datetimeFigureOut">
              <a:rPr lang="hu-HU"/>
              <a:pPr>
                <a:defRPr/>
              </a:pPr>
              <a:t>2012.05.06.</a:t>
            </a:fld>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04DFA2EE-E4F1-47CC-8FDF-165C7730FCBA}" type="slidenum">
              <a:rPr lang="hu-HU"/>
              <a:pPr>
                <a:defRPr/>
              </a:pPr>
              <a:t>‹Nº›</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lvl1pPr>
              <a:defRPr/>
            </a:lvl1pPr>
          </a:lstStyle>
          <a:p>
            <a:pPr>
              <a:defRPr/>
            </a:pPr>
            <a:fld id="{C1F3480C-D873-4FFF-94B7-46D329A765C1}" type="datetimeFigureOut">
              <a:rPr lang="hu-HU"/>
              <a:pPr>
                <a:defRPr/>
              </a:pPr>
              <a:t>2012.05.06.</a:t>
            </a:fld>
            <a:endParaRPr lang="hu-HU"/>
          </a:p>
        </p:txBody>
      </p:sp>
      <p:sp>
        <p:nvSpPr>
          <p:cNvPr id="5" name="Élőláb helye 4"/>
          <p:cNvSpPr>
            <a:spLocks noGrp="1"/>
          </p:cNvSpPr>
          <p:nvPr>
            <p:ph type="ftr" sz="quarter" idx="11"/>
          </p:nvPr>
        </p:nvSpPr>
        <p:spPr/>
        <p:txBody>
          <a:bodyPr/>
          <a:lstStyle>
            <a:lvl1pPr>
              <a:defRPr/>
            </a:lvl1pPr>
          </a:lstStyle>
          <a:p>
            <a:pPr>
              <a:defRPr/>
            </a:pPr>
            <a:endParaRPr lang="hu-HU"/>
          </a:p>
        </p:txBody>
      </p:sp>
      <p:sp>
        <p:nvSpPr>
          <p:cNvPr id="6" name="Dia számának helye 5"/>
          <p:cNvSpPr>
            <a:spLocks noGrp="1"/>
          </p:cNvSpPr>
          <p:nvPr>
            <p:ph type="sldNum" sz="quarter" idx="12"/>
          </p:nvPr>
        </p:nvSpPr>
        <p:spPr/>
        <p:txBody>
          <a:bodyPr/>
          <a:lstStyle>
            <a:lvl1pPr>
              <a:defRPr/>
            </a:lvl1pPr>
          </a:lstStyle>
          <a:p>
            <a:pPr>
              <a:defRPr/>
            </a:pPr>
            <a:fld id="{858B3EE9-2D21-44C9-8C05-E0172CEDD1DB}" type="slidenum">
              <a:rPr lang="hu-HU"/>
              <a:pPr>
                <a:defRPr/>
              </a:pPr>
              <a:t>‹Nº›</a:t>
            </a:fld>
            <a:endParaRPr 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3"/>
          <p:cNvSpPr>
            <a:spLocks noGrp="1"/>
          </p:cNvSpPr>
          <p:nvPr>
            <p:ph type="dt" sz="half" idx="10"/>
          </p:nvPr>
        </p:nvSpPr>
        <p:spPr/>
        <p:txBody>
          <a:bodyPr/>
          <a:lstStyle>
            <a:lvl1pPr>
              <a:defRPr/>
            </a:lvl1pPr>
          </a:lstStyle>
          <a:p>
            <a:pPr>
              <a:defRPr/>
            </a:pPr>
            <a:fld id="{15A6A5C0-EDA3-438D-8FE4-5357AE7CC9D8}" type="datetimeFigureOut">
              <a:rPr lang="hu-HU"/>
              <a:pPr>
                <a:defRPr/>
              </a:pPr>
              <a:t>2012.05.06.</a:t>
            </a:fld>
            <a:endParaRPr lang="hu-HU"/>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pPr>
              <a:defRPr/>
            </a:pPr>
            <a:fld id="{77389185-CBF6-408B-9A94-F3E413276FD3}" type="slidenum">
              <a:rPr lang="hu-HU"/>
              <a:pPr>
                <a:defRPr/>
              </a:pPr>
              <a:t>‹Nº›</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3"/>
          <p:cNvSpPr>
            <a:spLocks noGrp="1"/>
          </p:cNvSpPr>
          <p:nvPr>
            <p:ph type="dt" sz="half" idx="10"/>
          </p:nvPr>
        </p:nvSpPr>
        <p:spPr/>
        <p:txBody>
          <a:bodyPr/>
          <a:lstStyle>
            <a:lvl1pPr>
              <a:defRPr/>
            </a:lvl1pPr>
          </a:lstStyle>
          <a:p>
            <a:pPr>
              <a:defRPr/>
            </a:pPr>
            <a:fld id="{EFAC81D2-7D2F-4F77-8E48-E0DD2B2908E9}" type="datetimeFigureOut">
              <a:rPr lang="hu-HU"/>
              <a:pPr>
                <a:defRPr/>
              </a:pPr>
              <a:t>2012.05.06.</a:t>
            </a:fld>
            <a:endParaRPr lang="hu-HU"/>
          </a:p>
        </p:txBody>
      </p:sp>
      <p:sp>
        <p:nvSpPr>
          <p:cNvPr id="8" name="Élőláb helye 4"/>
          <p:cNvSpPr>
            <a:spLocks noGrp="1"/>
          </p:cNvSpPr>
          <p:nvPr>
            <p:ph type="ftr" sz="quarter" idx="11"/>
          </p:nvPr>
        </p:nvSpPr>
        <p:spPr/>
        <p:txBody>
          <a:bodyPr/>
          <a:lstStyle>
            <a:lvl1pPr>
              <a:defRPr/>
            </a:lvl1pPr>
          </a:lstStyle>
          <a:p>
            <a:pPr>
              <a:defRPr/>
            </a:pPr>
            <a:endParaRPr lang="hu-HU"/>
          </a:p>
        </p:txBody>
      </p:sp>
      <p:sp>
        <p:nvSpPr>
          <p:cNvPr id="9" name="Dia számának helye 5"/>
          <p:cNvSpPr>
            <a:spLocks noGrp="1"/>
          </p:cNvSpPr>
          <p:nvPr>
            <p:ph type="sldNum" sz="quarter" idx="12"/>
          </p:nvPr>
        </p:nvSpPr>
        <p:spPr/>
        <p:txBody>
          <a:bodyPr/>
          <a:lstStyle>
            <a:lvl1pPr>
              <a:defRPr/>
            </a:lvl1pPr>
          </a:lstStyle>
          <a:p>
            <a:pPr>
              <a:defRPr/>
            </a:pPr>
            <a:fld id="{105060F0-2CC8-4189-A3BB-282D8F067F22}" type="slidenum">
              <a:rPr lang="hu-HU"/>
              <a:pPr>
                <a:defRPr/>
              </a:pPr>
              <a:t>‹Nº›</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3"/>
          <p:cNvSpPr>
            <a:spLocks noGrp="1"/>
          </p:cNvSpPr>
          <p:nvPr>
            <p:ph type="dt" sz="half" idx="10"/>
          </p:nvPr>
        </p:nvSpPr>
        <p:spPr/>
        <p:txBody>
          <a:bodyPr/>
          <a:lstStyle>
            <a:lvl1pPr>
              <a:defRPr/>
            </a:lvl1pPr>
          </a:lstStyle>
          <a:p>
            <a:pPr>
              <a:defRPr/>
            </a:pPr>
            <a:fld id="{049606A0-64F5-4DB9-BF10-01EF1BC32AE7}" type="datetimeFigureOut">
              <a:rPr lang="hu-HU"/>
              <a:pPr>
                <a:defRPr/>
              </a:pPr>
              <a:t>2012.05.06.</a:t>
            </a:fld>
            <a:endParaRPr lang="hu-HU"/>
          </a:p>
        </p:txBody>
      </p:sp>
      <p:sp>
        <p:nvSpPr>
          <p:cNvPr id="4" name="Élőláb helye 4"/>
          <p:cNvSpPr>
            <a:spLocks noGrp="1"/>
          </p:cNvSpPr>
          <p:nvPr>
            <p:ph type="ftr" sz="quarter" idx="11"/>
          </p:nvPr>
        </p:nvSpPr>
        <p:spPr/>
        <p:txBody>
          <a:bodyPr/>
          <a:lstStyle>
            <a:lvl1pPr>
              <a:defRPr/>
            </a:lvl1pPr>
          </a:lstStyle>
          <a:p>
            <a:pPr>
              <a:defRPr/>
            </a:pPr>
            <a:endParaRPr lang="hu-HU"/>
          </a:p>
        </p:txBody>
      </p:sp>
      <p:sp>
        <p:nvSpPr>
          <p:cNvPr id="5" name="Dia számának helye 5"/>
          <p:cNvSpPr>
            <a:spLocks noGrp="1"/>
          </p:cNvSpPr>
          <p:nvPr>
            <p:ph type="sldNum" sz="quarter" idx="12"/>
          </p:nvPr>
        </p:nvSpPr>
        <p:spPr/>
        <p:txBody>
          <a:bodyPr/>
          <a:lstStyle>
            <a:lvl1pPr>
              <a:defRPr/>
            </a:lvl1pPr>
          </a:lstStyle>
          <a:p>
            <a:pPr>
              <a:defRPr/>
            </a:pPr>
            <a:fld id="{3479742A-CA2C-47FD-8974-A84E358D7B70}" type="slidenum">
              <a:rPr lang="hu-HU"/>
              <a:pPr>
                <a:defRPr/>
              </a:pPr>
              <a:t>‹Nº›</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3"/>
          <p:cNvSpPr>
            <a:spLocks noGrp="1"/>
          </p:cNvSpPr>
          <p:nvPr>
            <p:ph type="dt" sz="half" idx="10"/>
          </p:nvPr>
        </p:nvSpPr>
        <p:spPr/>
        <p:txBody>
          <a:bodyPr/>
          <a:lstStyle>
            <a:lvl1pPr>
              <a:defRPr/>
            </a:lvl1pPr>
          </a:lstStyle>
          <a:p>
            <a:pPr>
              <a:defRPr/>
            </a:pPr>
            <a:fld id="{1F4CC817-58F3-4993-A804-30884E83A4B9}" type="datetimeFigureOut">
              <a:rPr lang="hu-HU"/>
              <a:pPr>
                <a:defRPr/>
              </a:pPr>
              <a:t>2012.05.06.</a:t>
            </a:fld>
            <a:endParaRPr lang="hu-HU"/>
          </a:p>
        </p:txBody>
      </p:sp>
      <p:sp>
        <p:nvSpPr>
          <p:cNvPr id="3" name="Élőláb helye 4"/>
          <p:cNvSpPr>
            <a:spLocks noGrp="1"/>
          </p:cNvSpPr>
          <p:nvPr>
            <p:ph type="ftr" sz="quarter" idx="11"/>
          </p:nvPr>
        </p:nvSpPr>
        <p:spPr/>
        <p:txBody>
          <a:bodyPr/>
          <a:lstStyle>
            <a:lvl1pPr>
              <a:defRPr/>
            </a:lvl1pPr>
          </a:lstStyle>
          <a:p>
            <a:pPr>
              <a:defRPr/>
            </a:pPr>
            <a:endParaRPr lang="hu-HU"/>
          </a:p>
        </p:txBody>
      </p:sp>
      <p:sp>
        <p:nvSpPr>
          <p:cNvPr id="4" name="Dia számának helye 5"/>
          <p:cNvSpPr>
            <a:spLocks noGrp="1"/>
          </p:cNvSpPr>
          <p:nvPr>
            <p:ph type="sldNum" sz="quarter" idx="12"/>
          </p:nvPr>
        </p:nvSpPr>
        <p:spPr/>
        <p:txBody>
          <a:bodyPr/>
          <a:lstStyle>
            <a:lvl1pPr>
              <a:defRPr/>
            </a:lvl1pPr>
          </a:lstStyle>
          <a:p>
            <a:pPr>
              <a:defRPr/>
            </a:pPr>
            <a:fld id="{E4ED9944-47BF-4408-B938-FEBB6FF42E11}" type="slidenum">
              <a:rPr lang="hu-HU"/>
              <a:pPr>
                <a:defRPr/>
              </a:pPr>
              <a:t>‹Nº›</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3"/>
          <p:cNvSpPr>
            <a:spLocks noGrp="1"/>
          </p:cNvSpPr>
          <p:nvPr>
            <p:ph type="dt" sz="half" idx="10"/>
          </p:nvPr>
        </p:nvSpPr>
        <p:spPr/>
        <p:txBody>
          <a:bodyPr/>
          <a:lstStyle>
            <a:lvl1pPr>
              <a:defRPr/>
            </a:lvl1pPr>
          </a:lstStyle>
          <a:p>
            <a:pPr>
              <a:defRPr/>
            </a:pPr>
            <a:fld id="{A6B17EF4-80DC-4278-B08C-E41856B28E63}" type="datetimeFigureOut">
              <a:rPr lang="hu-HU"/>
              <a:pPr>
                <a:defRPr/>
              </a:pPr>
              <a:t>2012.05.06.</a:t>
            </a:fld>
            <a:endParaRPr lang="hu-HU"/>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pPr>
              <a:defRPr/>
            </a:pPr>
            <a:fld id="{DE1B7C15-B0E9-495C-8E22-C21D662A9829}" type="slidenum">
              <a:rPr lang="hu-HU"/>
              <a:pPr>
                <a:defRPr/>
              </a:pPr>
              <a:t>‹Nº›</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u-HU" noProof="0"/>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3"/>
          <p:cNvSpPr>
            <a:spLocks noGrp="1"/>
          </p:cNvSpPr>
          <p:nvPr>
            <p:ph type="dt" sz="half" idx="10"/>
          </p:nvPr>
        </p:nvSpPr>
        <p:spPr/>
        <p:txBody>
          <a:bodyPr/>
          <a:lstStyle>
            <a:lvl1pPr>
              <a:defRPr/>
            </a:lvl1pPr>
          </a:lstStyle>
          <a:p>
            <a:pPr>
              <a:defRPr/>
            </a:pPr>
            <a:fld id="{C2D8D527-35D9-4038-9C95-8C2BF3135DBB}" type="datetimeFigureOut">
              <a:rPr lang="hu-HU"/>
              <a:pPr>
                <a:defRPr/>
              </a:pPr>
              <a:t>2012.05.06.</a:t>
            </a:fld>
            <a:endParaRPr lang="hu-HU"/>
          </a:p>
        </p:txBody>
      </p:sp>
      <p:sp>
        <p:nvSpPr>
          <p:cNvPr id="6" name="Élőláb helye 4"/>
          <p:cNvSpPr>
            <a:spLocks noGrp="1"/>
          </p:cNvSpPr>
          <p:nvPr>
            <p:ph type="ftr" sz="quarter" idx="11"/>
          </p:nvPr>
        </p:nvSpPr>
        <p:spPr/>
        <p:txBody>
          <a:bodyPr/>
          <a:lstStyle>
            <a:lvl1pPr>
              <a:defRPr/>
            </a:lvl1pPr>
          </a:lstStyle>
          <a:p>
            <a:pPr>
              <a:defRPr/>
            </a:pPr>
            <a:endParaRPr lang="hu-HU"/>
          </a:p>
        </p:txBody>
      </p:sp>
      <p:sp>
        <p:nvSpPr>
          <p:cNvPr id="7" name="Dia számának helye 5"/>
          <p:cNvSpPr>
            <a:spLocks noGrp="1"/>
          </p:cNvSpPr>
          <p:nvPr>
            <p:ph type="sldNum" sz="quarter" idx="12"/>
          </p:nvPr>
        </p:nvSpPr>
        <p:spPr/>
        <p:txBody>
          <a:bodyPr/>
          <a:lstStyle>
            <a:lvl1pPr>
              <a:defRPr/>
            </a:lvl1pPr>
          </a:lstStyle>
          <a:p>
            <a:pPr>
              <a:defRPr/>
            </a:pPr>
            <a:fld id="{0867A929-B906-4171-B7BC-68DF47B60F5B}" type="slidenum">
              <a:rPr lang="hu-HU"/>
              <a:pPr>
                <a:defRPr/>
              </a:pPr>
              <a:t>‹Nº›</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Cím hely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hu-HU" smtClean="0"/>
              <a:t>Mintacím szerkesztése</a:t>
            </a:r>
          </a:p>
        </p:txBody>
      </p:sp>
      <p:sp>
        <p:nvSpPr>
          <p:cNvPr id="1027" name="Szöveg hely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D82C9FFC-64B2-44F6-92D3-1C08AC30E5D3}" type="datetimeFigureOut">
              <a:rPr lang="hu-HU"/>
              <a:pPr>
                <a:defRPr/>
              </a:pPr>
              <a:t>2012.05.06.</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5DA2F1D7-D326-46AF-94CB-7AB414A4622B}" type="slidenum">
              <a:rPr lang="hu-HU"/>
              <a:pPr>
                <a:defRPr/>
              </a:pPr>
              <a:t>‹Nº›</a:t>
            </a:fld>
            <a:endParaRPr 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srcRect/>
          <a:tile tx="0" ty="0" sx="100000" sy="100000" flip="none" algn="tl"/>
        </a:blip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email">
            <a:extLst>
              <a:ext uri="{28A0092B-C50C-407E-A947-70E740481C1C}">
                <a14:useLocalDpi xmlns:a14="http://schemas.microsoft.com/office/drawing/2010/main" xmlns="" val="0"/>
              </a:ext>
            </a:extLst>
          </a:blip>
          <a:srcRect/>
          <a:stretch>
            <a:fillRect/>
          </a:stretch>
        </p:blipFill>
        <p:spPr bwMode="auto">
          <a:xfrm>
            <a:off x="539552" y="404664"/>
            <a:ext cx="3709967" cy="2428740"/>
          </a:xfrm>
          <a:prstGeom prst="roundRect">
            <a:avLst>
              <a:gd name="adj" fmla="val 8594"/>
            </a:avLst>
          </a:prstGeom>
          <a:solidFill>
            <a:srgbClr val="FFFFFF">
              <a:shade val="85000"/>
            </a:srgbClr>
          </a:solidFill>
          <a:ln w="76200">
            <a:solidFill>
              <a:schemeClr val="accent2">
                <a:lumMod val="75000"/>
              </a:schemeClr>
            </a:solidFill>
            <a:miter lim="800000"/>
            <a:headEnd/>
            <a:tailEnd/>
          </a:ln>
          <a:effectLst>
            <a:reflection blurRad="12700" stA="38000" endPos="28000" dist="5000" dir="5400000" sy="-100000" algn="bl" rotWithShape="0"/>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Szövegdoboz 4"/>
          <p:cNvSpPr txBox="1"/>
          <p:nvPr/>
        </p:nvSpPr>
        <p:spPr>
          <a:xfrm>
            <a:off x="1619250" y="3860800"/>
            <a:ext cx="6138863" cy="1862138"/>
          </a:xfrm>
          <a:prstGeom prst="rect">
            <a:avLst/>
          </a:prstGeom>
          <a:noFill/>
        </p:spPr>
        <p:txBody>
          <a:bodyPr wrap="none">
            <a:spAutoFit/>
          </a:bodyPr>
          <a:lstStyle/>
          <a:p>
            <a:pPr fontAlgn="auto">
              <a:spcBef>
                <a:spcPts val="0"/>
              </a:spcBef>
              <a:spcAft>
                <a:spcPts val="0"/>
              </a:spcAft>
              <a:defRPr/>
            </a:pPr>
            <a:r>
              <a:rPr lang="hu-HU" sz="11500" dirty="0">
                <a:solidFill>
                  <a:schemeClr val="accent2">
                    <a:lumMod val="75000"/>
                  </a:schemeClr>
                </a:solidFill>
                <a:latin typeface="Bell MT" pitchFamily="18" charset="0"/>
                <a:cs typeface="+mn-cs"/>
              </a:rPr>
              <a:t>POTATO</a:t>
            </a:r>
            <a:endParaRPr lang="hu-HU" sz="11500" dirty="0">
              <a:solidFill>
                <a:schemeClr val="accent2">
                  <a:lumMod val="75000"/>
                </a:schemeClr>
              </a:solidFill>
              <a:latin typeface="Bell MT" pitchFamily="18" charset="0"/>
              <a:cs typeface="+mn-cs"/>
            </a:endParaRPr>
          </a:p>
        </p:txBody>
      </p:sp>
      <p:sp>
        <p:nvSpPr>
          <p:cNvPr id="6" name="Szövegdoboz 5"/>
          <p:cNvSpPr txBox="1"/>
          <p:nvPr/>
        </p:nvSpPr>
        <p:spPr>
          <a:xfrm>
            <a:off x="6156325" y="6092825"/>
            <a:ext cx="2674938" cy="461963"/>
          </a:xfrm>
          <a:prstGeom prst="rect">
            <a:avLst/>
          </a:prstGeom>
          <a:noFill/>
        </p:spPr>
        <p:txBody>
          <a:bodyPr wrap="none">
            <a:spAutoFit/>
          </a:bodyPr>
          <a:lstStyle/>
          <a:p>
            <a:pPr fontAlgn="auto">
              <a:spcBef>
                <a:spcPts val="0"/>
              </a:spcBef>
              <a:spcAft>
                <a:spcPts val="0"/>
              </a:spcAft>
              <a:defRPr/>
            </a:pPr>
            <a:r>
              <a:rPr lang="hu-HU" sz="2400" b="1" dirty="0" err="1">
                <a:solidFill>
                  <a:schemeClr val="accent2">
                    <a:lumMod val="75000"/>
                  </a:schemeClr>
                </a:solidFill>
                <a:latin typeface="Bell MT" pitchFamily="18" charset="0"/>
                <a:cs typeface="+mn-cs"/>
              </a:rPr>
              <a:t>By</a:t>
            </a:r>
            <a:r>
              <a:rPr lang="hu-HU" sz="2400" b="1" dirty="0">
                <a:solidFill>
                  <a:schemeClr val="accent2">
                    <a:lumMod val="75000"/>
                  </a:schemeClr>
                </a:solidFill>
                <a:latin typeface="Bell MT" pitchFamily="18" charset="0"/>
                <a:cs typeface="+mn-cs"/>
              </a:rPr>
              <a:t>:Varga Boglárka</a:t>
            </a:r>
            <a:endParaRPr lang="hu-HU" sz="2400" b="1" dirty="0">
              <a:solidFill>
                <a:schemeClr val="accent2">
                  <a:lumMod val="75000"/>
                </a:schemeClr>
              </a:solidFill>
              <a:latin typeface="Bell MT" pitchFamily="18" charset="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fade">
                                      <p:cBhvr>
                                        <p:cTn id="7" dur="1000"/>
                                        <p:tgtEl>
                                          <p:spTgt spid="1026"/>
                                        </p:tgtEl>
                                      </p:cBhvr>
                                    </p:animEffect>
                                    <p:anim calcmode="lin" valueType="num">
                                      <p:cBhvr>
                                        <p:cTn id="8" dur="1000" fill="hold"/>
                                        <p:tgtEl>
                                          <p:spTgt spid="1026"/>
                                        </p:tgtEl>
                                        <p:attrNameLst>
                                          <p:attrName>ppt_x</p:attrName>
                                        </p:attrNameLst>
                                      </p:cBhvr>
                                      <p:tavLst>
                                        <p:tav tm="0">
                                          <p:val>
                                            <p:strVal val="#ppt_x"/>
                                          </p:val>
                                        </p:tav>
                                        <p:tav tm="100000">
                                          <p:val>
                                            <p:strVal val="#ppt_x"/>
                                          </p:val>
                                        </p:tav>
                                      </p:tavLst>
                                    </p:anim>
                                    <p:anim calcmode="lin" valueType="num">
                                      <p:cBhvr>
                                        <p:cTn id="9" dur="1000" fill="hold"/>
                                        <p:tgtEl>
                                          <p:spTgt spid="102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1" presetClass="entr" presetSubtype="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2000"/>
                                        <p:tgtEl>
                                          <p:spTgt spid="5"/>
                                        </p:tgtEl>
                                      </p:cBhvr>
                                    </p:animEffect>
                                  </p:childTnLst>
                                </p:cTn>
                              </p:par>
                            </p:childTnLst>
                          </p:cTn>
                        </p:par>
                        <p:par>
                          <p:cTn id="14" fill="hold">
                            <p:stCondLst>
                              <p:cond delay="3000"/>
                            </p:stCondLst>
                            <p:childTnLst>
                              <p:par>
                                <p:cTn id="15" presetID="26" presetClass="entr" presetSubtype="0"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80">
                                          <p:stCondLst>
                                            <p:cond delay="0"/>
                                          </p:stCondLst>
                                        </p:cTn>
                                        <p:tgtEl>
                                          <p:spTgt spid="6"/>
                                        </p:tgtEl>
                                      </p:cBhvr>
                                    </p:animEffect>
                                    <p:anim calcmode="lin" valueType="num">
                                      <p:cBhvr>
                                        <p:cTn id="1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3" dur="26">
                                          <p:stCondLst>
                                            <p:cond delay="650"/>
                                          </p:stCondLst>
                                        </p:cTn>
                                        <p:tgtEl>
                                          <p:spTgt spid="6"/>
                                        </p:tgtEl>
                                      </p:cBhvr>
                                      <p:to x="100000" y="60000"/>
                                    </p:animScale>
                                    <p:animScale>
                                      <p:cBhvr>
                                        <p:cTn id="24" dur="166" decel="50000">
                                          <p:stCondLst>
                                            <p:cond delay="676"/>
                                          </p:stCondLst>
                                        </p:cTn>
                                        <p:tgtEl>
                                          <p:spTgt spid="6"/>
                                        </p:tgtEl>
                                      </p:cBhvr>
                                      <p:to x="100000" y="100000"/>
                                    </p:animScale>
                                    <p:animScale>
                                      <p:cBhvr>
                                        <p:cTn id="25" dur="26">
                                          <p:stCondLst>
                                            <p:cond delay="1312"/>
                                          </p:stCondLst>
                                        </p:cTn>
                                        <p:tgtEl>
                                          <p:spTgt spid="6"/>
                                        </p:tgtEl>
                                      </p:cBhvr>
                                      <p:to x="100000" y="80000"/>
                                    </p:animScale>
                                    <p:animScale>
                                      <p:cBhvr>
                                        <p:cTn id="26" dur="166" decel="50000">
                                          <p:stCondLst>
                                            <p:cond delay="1338"/>
                                          </p:stCondLst>
                                        </p:cTn>
                                        <p:tgtEl>
                                          <p:spTgt spid="6"/>
                                        </p:tgtEl>
                                      </p:cBhvr>
                                      <p:to x="100000" y="100000"/>
                                    </p:animScale>
                                    <p:animScale>
                                      <p:cBhvr>
                                        <p:cTn id="27" dur="26">
                                          <p:stCondLst>
                                            <p:cond delay="1642"/>
                                          </p:stCondLst>
                                        </p:cTn>
                                        <p:tgtEl>
                                          <p:spTgt spid="6"/>
                                        </p:tgtEl>
                                      </p:cBhvr>
                                      <p:to x="100000" y="90000"/>
                                    </p:animScale>
                                    <p:animScale>
                                      <p:cBhvr>
                                        <p:cTn id="28" dur="166" decel="50000">
                                          <p:stCondLst>
                                            <p:cond delay="1668"/>
                                          </p:stCondLst>
                                        </p:cTn>
                                        <p:tgtEl>
                                          <p:spTgt spid="6"/>
                                        </p:tgtEl>
                                      </p:cBhvr>
                                      <p:to x="100000" y="100000"/>
                                    </p:animScale>
                                    <p:animScale>
                                      <p:cBhvr>
                                        <p:cTn id="29" dur="26">
                                          <p:stCondLst>
                                            <p:cond delay="1808"/>
                                          </p:stCondLst>
                                        </p:cTn>
                                        <p:tgtEl>
                                          <p:spTgt spid="6"/>
                                        </p:tgtEl>
                                      </p:cBhvr>
                                      <p:to x="100000" y="95000"/>
                                    </p:animScale>
                                    <p:animScale>
                                      <p:cBhvr>
                                        <p:cTn id="30"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srcRect/>
          <a:tile tx="0" ty="0" sx="100000" sy="100000" flip="none" algn="tl"/>
        </a:blipFill>
        <a:effectLst/>
      </p:bgPr>
    </p:bg>
    <p:spTree>
      <p:nvGrpSpPr>
        <p:cNvPr id="1" name=""/>
        <p:cNvGrpSpPr/>
        <p:nvPr/>
      </p:nvGrpSpPr>
      <p:grpSpPr>
        <a:xfrm>
          <a:off x="0" y="0"/>
          <a:ext cx="0" cy="0"/>
          <a:chOff x="0" y="0"/>
          <a:chExt cx="0" cy="0"/>
        </a:xfrm>
      </p:grpSpPr>
      <p:sp>
        <p:nvSpPr>
          <p:cNvPr id="4" name="Szövegdoboz 3"/>
          <p:cNvSpPr txBox="1"/>
          <p:nvPr/>
        </p:nvSpPr>
        <p:spPr>
          <a:xfrm>
            <a:off x="684213" y="115888"/>
            <a:ext cx="2738437" cy="1016000"/>
          </a:xfrm>
          <a:prstGeom prst="rect">
            <a:avLst/>
          </a:prstGeom>
          <a:noFill/>
        </p:spPr>
        <p:txBody>
          <a:bodyPr wrap="none">
            <a:spAutoFit/>
          </a:bodyPr>
          <a:lstStyle/>
          <a:p>
            <a:pPr fontAlgn="auto">
              <a:spcBef>
                <a:spcPts val="0"/>
              </a:spcBef>
              <a:spcAft>
                <a:spcPts val="0"/>
              </a:spcAft>
              <a:defRPr/>
            </a:pPr>
            <a:r>
              <a:rPr lang="hu-HU" sz="6000" b="1" dirty="0" err="1">
                <a:solidFill>
                  <a:schemeClr val="accent2">
                    <a:lumMod val="60000"/>
                    <a:lumOff val="40000"/>
                  </a:schemeClr>
                </a:solidFill>
                <a:latin typeface="Bell MT" pitchFamily="18" charset="0"/>
                <a:cs typeface="+mn-cs"/>
              </a:rPr>
              <a:t>History</a:t>
            </a:r>
            <a:endParaRPr lang="hu-HU" sz="6000" b="1" dirty="0">
              <a:solidFill>
                <a:schemeClr val="accent2">
                  <a:lumMod val="60000"/>
                  <a:lumOff val="40000"/>
                </a:schemeClr>
              </a:solidFill>
              <a:latin typeface="Bell MT" pitchFamily="18" charset="0"/>
              <a:cs typeface="+mn-cs"/>
            </a:endParaRPr>
          </a:p>
        </p:txBody>
      </p:sp>
      <p:sp>
        <p:nvSpPr>
          <p:cNvPr id="5" name="Téglalap 4"/>
          <p:cNvSpPr/>
          <p:nvPr/>
        </p:nvSpPr>
        <p:spPr>
          <a:xfrm>
            <a:off x="323850" y="1381125"/>
            <a:ext cx="4572000" cy="4802188"/>
          </a:xfrm>
          <a:prstGeom prst="rect">
            <a:avLst/>
          </a:prstGeom>
        </p:spPr>
        <p:txBody>
          <a:bodyPr>
            <a:spAutoFit/>
          </a:bodyPr>
          <a:lstStyle/>
          <a:p>
            <a:pPr algn="ctr" fontAlgn="auto">
              <a:spcBef>
                <a:spcPts val="0"/>
              </a:spcBef>
              <a:spcAft>
                <a:spcPts val="0"/>
              </a:spcAft>
              <a:defRPr/>
            </a:pPr>
            <a:r>
              <a:rPr lang="en-US" i="1" dirty="0">
                <a:solidFill>
                  <a:schemeClr val="accent2">
                    <a:lumMod val="50000"/>
                  </a:schemeClr>
                </a:solidFill>
                <a:latin typeface="Bell MT" pitchFamily="18" charset="0"/>
                <a:cs typeface="+mn-cs"/>
              </a:rPr>
              <a:t>The natives in Peru and Chile already grew and ate the tuber 5000 years ago, but it got to be known in the </a:t>
            </a:r>
            <a:r>
              <a:rPr lang="en-US" i="1" dirty="0" err="1">
                <a:solidFill>
                  <a:schemeClr val="accent2">
                    <a:lumMod val="50000"/>
                  </a:schemeClr>
                </a:solidFill>
                <a:latin typeface="Bell MT" pitchFamily="18" charset="0"/>
                <a:cs typeface="+mn-cs"/>
              </a:rPr>
              <a:t>europian</a:t>
            </a:r>
            <a:r>
              <a:rPr lang="en-US" i="1" dirty="0">
                <a:solidFill>
                  <a:schemeClr val="accent2">
                    <a:lumMod val="50000"/>
                  </a:schemeClr>
                </a:solidFill>
                <a:latin typeface="Bell MT" pitchFamily="18" charset="0"/>
                <a:cs typeface="+mn-cs"/>
              </a:rPr>
              <a:t> civilization in the 16th century.</a:t>
            </a:r>
          </a:p>
          <a:p>
            <a:pPr algn="ctr" fontAlgn="auto">
              <a:spcBef>
                <a:spcPts val="0"/>
              </a:spcBef>
              <a:spcAft>
                <a:spcPts val="0"/>
              </a:spcAft>
              <a:defRPr/>
            </a:pPr>
            <a:r>
              <a:rPr lang="en-US" i="1" dirty="0">
                <a:solidFill>
                  <a:schemeClr val="accent2">
                    <a:lumMod val="50000"/>
                  </a:schemeClr>
                </a:solidFill>
                <a:latin typeface="Bell MT" pitchFamily="18" charset="0"/>
                <a:cs typeface="+mn-cs"/>
              </a:rPr>
              <a:t>In the 1540th, by an expedition of Pizarro, they brought the tuber to Europe, what they thought to be gold, improperly. While they realized, that is not gold, they named it </a:t>
            </a:r>
            <a:r>
              <a:rPr lang="en-US" i="1" dirty="0" err="1">
                <a:solidFill>
                  <a:schemeClr val="accent2">
                    <a:lumMod val="50000"/>
                  </a:schemeClr>
                </a:solidFill>
                <a:latin typeface="Bell MT" pitchFamily="18" charset="0"/>
                <a:cs typeface="+mn-cs"/>
              </a:rPr>
              <a:t>tartuffo</a:t>
            </a:r>
            <a:r>
              <a:rPr lang="en-US" i="1" dirty="0">
                <a:solidFill>
                  <a:schemeClr val="accent2">
                    <a:lumMod val="50000"/>
                  </a:schemeClr>
                </a:solidFill>
                <a:latin typeface="Bell MT" pitchFamily="18" charset="0"/>
                <a:cs typeface="+mn-cs"/>
              </a:rPr>
              <a:t>, because it was look like a truffle (</a:t>
            </a:r>
            <a:r>
              <a:rPr lang="en-US" i="1" dirty="0" err="1">
                <a:solidFill>
                  <a:schemeClr val="accent2">
                    <a:lumMod val="50000"/>
                  </a:schemeClr>
                </a:solidFill>
                <a:latin typeface="Bell MT" pitchFamily="18" charset="0"/>
                <a:cs typeface="+mn-cs"/>
              </a:rPr>
              <a:t>szarvasgomba</a:t>
            </a:r>
            <a:r>
              <a:rPr lang="en-US" i="1" dirty="0">
                <a:solidFill>
                  <a:schemeClr val="accent2">
                    <a:lumMod val="50000"/>
                  </a:schemeClr>
                </a:solidFill>
                <a:latin typeface="Bell MT" pitchFamily="18" charset="0"/>
                <a:cs typeface="+mn-cs"/>
              </a:rPr>
              <a:t>).</a:t>
            </a:r>
          </a:p>
          <a:p>
            <a:pPr algn="ctr" fontAlgn="auto">
              <a:spcBef>
                <a:spcPts val="0"/>
              </a:spcBef>
              <a:spcAft>
                <a:spcPts val="0"/>
              </a:spcAft>
              <a:defRPr/>
            </a:pPr>
            <a:r>
              <a:rPr lang="en-US" i="1" dirty="0">
                <a:solidFill>
                  <a:schemeClr val="accent2">
                    <a:lumMod val="50000"/>
                  </a:schemeClr>
                </a:solidFill>
                <a:latin typeface="Bell MT" pitchFamily="18" charset="0"/>
                <a:cs typeface="+mn-cs"/>
              </a:rPr>
              <a:t>After that, Spanish and Portuguese traders spread it in Asia and Africa as well.</a:t>
            </a:r>
          </a:p>
          <a:p>
            <a:pPr algn="ctr" fontAlgn="auto">
              <a:spcBef>
                <a:spcPts val="0"/>
              </a:spcBef>
              <a:spcAft>
                <a:spcPts val="0"/>
              </a:spcAft>
              <a:defRPr/>
            </a:pPr>
            <a:r>
              <a:rPr lang="en-US" i="1" dirty="0">
                <a:solidFill>
                  <a:schemeClr val="accent2">
                    <a:lumMod val="50000"/>
                  </a:schemeClr>
                </a:solidFill>
                <a:latin typeface="Bell MT" pitchFamily="18" charset="0"/>
                <a:cs typeface="+mn-cs"/>
              </a:rPr>
              <a:t>But firstly, they thought it was a toxic plant, caused many illnesses, just because they used the wrong part of the potato, they cooked its leaves instead of the tuber.</a:t>
            </a:r>
          </a:p>
          <a:p>
            <a:pPr algn="ctr" fontAlgn="auto">
              <a:spcBef>
                <a:spcPts val="0"/>
              </a:spcBef>
              <a:spcAft>
                <a:spcPts val="0"/>
              </a:spcAft>
              <a:defRPr/>
            </a:pPr>
            <a:r>
              <a:rPr lang="en-US" i="1" dirty="0">
                <a:solidFill>
                  <a:schemeClr val="accent2">
                    <a:lumMod val="50000"/>
                  </a:schemeClr>
                </a:solidFill>
                <a:latin typeface="Bell MT" pitchFamily="18" charset="0"/>
                <a:cs typeface="+mn-cs"/>
              </a:rPr>
              <a:t>But after a while, a French chemist found out, for what could be potato used for and convinced King </a:t>
            </a:r>
            <a:r>
              <a:rPr lang="en-US" i="1" dirty="0" err="1">
                <a:solidFill>
                  <a:schemeClr val="accent2">
                    <a:lumMod val="50000"/>
                  </a:schemeClr>
                </a:solidFill>
                <a:latin typeface="Bell MT" pitchFamily="18" charset="0"/>
                <a:cs typeface="+mn-cs"/>
              </a:rPr>
              <a:t>Lajos</a:t>
            </a:r>
            <a:r>
              <a:rPr lang="en-US" i="1" dirty="0">
                <a:solidFill>
                  <a:schemeClr val="accent2">
                    <a:lumMod val="50000"/>
                  </a:schemeClr>
                </a:solidFill>
                <a:latin typeface="Bell MT" pitchFamily="18" charset="0"/>
                <a:cs typeface="+mn-cs"/>
              </a:rPr>
              <a:t> to plant potato.</a:t>
            </a:r>
          </a:p>
        </p:txBody>
      </p:sp>
      <p:pic>
        <p:nvPicPr>
          <p:cNvPr id="2050" name="Picture 2" descr="C:\Users\Varga\Desktop\burgonyafelek.jpg"/>
          <p:cNvPicPr>
            <a:picLocks noChangeAspect="1" noChangeArrowheads="1"/>
          </p:cNvPicPr>
          <p:nvPr/>
        </p:nvPicPr>
        <p:blipFill>
          <a:blip r:embed="rId3" cstate="email">
            <a:extLst>
              <a:ext uri="{28A0092B-C50C-407E-A947-70E740481C1C}">
                <a14:useLocalDpi xmlns:a14="http://schemas.microsoft.com/office/drawing/2010/main" xmlns="" val="0"/>
              </a:ext>
            </a:extLst>
          </a:blip>
          <a:srcRect/>
          <a:stretch>
            <a:fillRect/>
          </a:stretch>
        </p:blipFill>
        <p:spPr bwMode="auto">
          <a:xfrm rot="921059">
            <a:off x="5127800" y="1154140"/>
            <a:ext cx="3609831" cy="3609831"/>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grpId="0" nodeType="after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4"/>
                                        </p:tgtEl>
                                        <p:attrNameLst>
                                          <p:attrName>ppt_x</p:attrName>
                                          <p:attrName>ppt_y</p:attrName>
                                        </p:attrNameLst>
                                      </p:cBhvr>
                                    </p:animMotion>
                                    <p:animRot by="1500000">
                                      <p:cBhvr>
                                        <p:cTn id="7" dur="125" fill="hold">
                                          <p:stCondLst>
                                            <p:cond delay="0"/>
                                          </p:stCondLst>
                                        </p:cTn>
                                        <p:tgtEl>
                                          <p:spTgt spid="4"/>
                                        </p:tgtEl>
                                        <p:attrNameLst>
                                          <p:attrName>r</p:attrName>
                                        </p:attrNameLst>
                                      </p:cBhvr>
                                    </p:animRot>
                                    <p:animRot by="-1500000">
                                      <p:cBhvr>
                                        <p:cTn id="8" dur="125" fill="hold">
                                          <p:stCondLst>
                                            <p:cond delay="125"/>
                                          </p:stCondLst>
                                        </p:cTn>
                                        <p:tgtEl>
                                          <p:spTgt spid="4"/>
                                        </p:tgtEl>
                                        <p:attrNameLst>
                                          <p:attrName>r</p:attrName>
                                        </p:attrNameLst>
                                      </p:cBhvr>
                                    </p:animRot>
                                    <p:animRot by="-1500000">
                                      <p:cBhvr>
                                        <p:cTn id="9" dur="125" fill="hold">
                                          <p:stCondLst>
                                            <p:cond delay="250"/>
                                          </p:stCondLst>
                                        </p:cTn>
                                        <p:tgtEl>
                                          <p:spTgt spid="4"/>
                                        </p:tgtEl>
                                        <p:attrNameLst>
                                          <p:attrName>r</p:attrName>
                                        </p:attrNameLst>
                                      </p:cBhvr>
                                    </p:animRot>
                                    <p:animRot by="1500000">
                                      <p:cBhvr>
                                        <p:cTn id="10" dur="125" fill="hold">
                                          <p:stCondLst>
                                            <p:cond delay="375"/>
                                          </p:stCondLst>
                                        </p:cTn>
                                        <p:tgtEl>
                                          <p:spTgt spid="4"/>
                                        </p:tgtEl>
                                        <p:attrNameLst>
                                          <p:attrName>r</p:attrName>
                                        </p:attrNameLst>
                                      </p:cBhvr>
                                    </p:animRot>
                                  </p:childTnLst>
                                </p:cTn>
                              </p:par>
                            </p:childTnLst>
                          </p:cTn>
                        </p:par>
                        <p:par>
                          <p:cTn id="11" fill="hold">
                            <p:stCondLst>
                              <p:cond delay="800"/>
                            </p:stCondLst>
                            <p:childTnLst>
                              <p:par>
                                <p:cTn id="12" presetID="31" presetClass="entr" presetSubtype="0"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fltVal val="0"/>
                                          </p:val>
                                        </p:tav>
                                        <p:tav tm="100000">
                                          <p:val>
                                            <p:strVal val="#ppt_w"/>
                                          </p:val>
                                        </p:tav>
                                      </p:tavLst>
                                    </p:anim>
                                    <p:anim calcmode="lin" valueType="num">
                                      <p:cBhvr>
                                        <p:cTn id="15" dur="1000" fill="hold"/>
                                        <p:tgtEl>
                                          <p:spTgt spid="5"/>
                                        </p:tgtEl>
                                        <p:attrNameLst>
                                          <p:attrName>ppt_h</p:attrName>
                                        </p:attrNameLst>
                                      </p:cBhvr>
                                      <p:tavLst>
                                        <p:tav tm="0">
                                          <p:val>
                                            <p:fltVal val="0"/>
                                          </p:val>
                                        </p:tav>
                                        <p:tav tm="100000">
                                          <p:val>
                                            <p:strVal val="#ppt_h"/>
                                          </p:val>
                                        </p:tav>
                                      </p:tavLst>
                                    </p:anim>
                                    <p:anim calcmode="lin" valueType="num">
                                      <p:cBhvr>
                                        <p:cTn id="16" dur="1000" fill="hold"/>
                                        <p:tgtEl>
                                          <p:spTgt spid="5"/>
                                        </p:tgtEl>
                                        <p:attrNameLst>
                                          <p:attrName>style.rotation</p:attrName>
                                        </p:attrNameLst>
                                      </p:cBhvr>
                                      <p:tavLst>
                                        <p:tav tm="0">
                                          <p:val>
                                            <p:fltVal val="90"/>
                                          </p:val>
                                        </p:tav>
                                        <p:tav tm="100000">
                                          <p:val>
                                            <p:fltVal val="0"/>
                                          </p:val>
                                        </p:tav>
                                      </p:tavLst>
                                    </p:anim>
                                    <p:animEffect transition="in" filter="fade">
                                      <p:cBhvr>
                                        <p:cTn id="17" dur="1000"/>
                                        <p:tgtEl>
                                          <p:spTgt spid="5"/>
                                        </p:tgtEl>
                                      </p:cBhvr>
                                    </p:animEffect>
                                  </p:childTnLst>
                                </p:cTn>
                              </p:par>
                            </p:childTnLst>
                          </p:cTn>
                        </p:par>
                        <p:par>
                          <p:cTn id="18" fill="hold">
                            <p:stCondLst>
                              <p:cond delay="1800"/>
                            </p:stCondLst>
                            <p:childTnLst>
                              <p:par>
                                <p:cTn id="19" presetID="52" presetClass="entr" presetSubtype="0" fill="hold" nodeType="afterEffect">
                                  <p:stCondLst>
                                    <p:cond delay="0"/>
                                  </p:stCondLst>
                                  <p:childTnLst>
                                    <p:set>
                                      <p:cBhvr>
                                        <p:cTn id="20" dur="1" fill="hold">
                                          <p:stCondLst>
                                            <p:cond delay="0"/>
                                          </p:stCondLst>
                                        </p:cTn>
                                        <p:tgtEl>
                                          <p:spTgt spid="2050"/>
                                        </p:tgtEl>
                                        <p:attrNameLst>
                                          <p:attrName>style.visibility</p:attrName>
                                        </p:attrNameLst>
                                      </p:cBhvr>
                                      <p:to>
                                        <p:strVal val="visible"/>
                                      </p:to>
                                    </p:set>
                                    <p:animScale>
                                      <p:cBhvr>
                                        <p:cTn id="21" dur="1000" decel="50000" fill="hold">
                                          <p:stCondLst>
                                            <p:cond delay="0"/>
                                          </p:stCondLst>
                                        </p:cTn>
                                        <p:tgtEl>
                                          <p:spTgt spid="205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2050"/>
                                        </p:tgtEl>
                                        <p:attrNameLst>
                                          <p:attrName>ppt_x</p:attrName>
                                          <p:attrName>ppt_y</p:attrName>
                                        </p:attrNameLst>
                                      </p:cBhvr>
                                    </p:animMotion>
                                    <p:animEffect transition="in" filter="fade">
                                      <p:cBhvr>
                                        <p:cTn id="23" dur="1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srcRect/>
          <a:tile tx="0" ty="0" sx="100000" sy="100000" flip="none" algn="tl"/>
        </a:blipFill>
        <a:effectLst/>
      </p:bgPr>
    </p:bg>
    <p:spTree>
      <p:nvGrpSpPr>
        <p:cNvPr id="1" name=""/>
        <p:cNvGrpSpPr/>
        <p:nvPr/>
      </p:nvGrpSpPr>
      <p:grpSpPr>
        <a:xfrm>
          <a:off x="0" y="0"/>
          <a:ext cx="0" cy="0"/>
          <a:chOff x="0" y="0"/>
          <a:chExt cx="0" cy="0"/>
        </a:xfrm>
      </p:grpSpPr>
      <p:sp>
        <p:nvSpPr>
          <p:cNvPr id="4" name="Téglalap 3"/>
          <p:cNvSpPr/>
          <p:nvPr/>
        </p:nvSpPr>
        <p:spPr>
          <a:xfrm>
            <a:off x="263525" y="698500"/>
            <a:ext cx="4572000" cy="2000250"/>
          </a:xfrm>
          <a:prstGeom prst="rect">
            <a:avLst/>
          </a:prstGeom>
        </p:spPr>
        <p:txBody>
          <a:bodyPr>
            <a:spAutoFit/>
          </a:bodyPr>
          <a:lstStyle/>
          <a:p>
            <a:pPr algn="ctr" fontAlgn="auto">
              <a:spcBef>
                <a:spcPts val="0"/>
              </a:spcBef>
              <a:spcAft>
                <a:spcPts val="0"/>
              </a:spcAft>
              <a:defRPr/>
            </a:pPr>
            <a:r>
              <a:rPr lang="en-US" sz="2400" b="1" dirty="0">
                <a:solidFill>
                  <a:schemeClr val="accent2">
                    <a:lumMod val="50000"/>
                  </a:schemeClr>
                </a:solidFill>
                <a:latin typeface="Bell MT" pitchFamily="18" charset="0"/>
                <a:cs typeface="+mn-cs"/>
              </a:rPr>
              <a:t>APPEARANCE</a:t>
            </a:r>
            <a:r>
              <a:rPr lang="hu-HU" sz="2400" b="1" dirty="0">
                <a:solidFill>
                  <a:schemeClr val="accent2">
                    <a:lumMod val="50000"/>
                  </a:schemeClr>
                </a:solidFill>
                <a:latin typeface="Bell MT" pitchFamily="18" charset="0"/>
                <a:cs typeface="+mn-cs"/>
              </a:rPr>
              <a:t> :</a:t>
            </a:r>
            <a:endParaRPr lang="hu-HU" sz="2400" b="1" dirty="0">
              <a:solidFill>
                <a:schemeClr val="accent2">
                  <a:lumMod val="50000"/>
                </a:schemeClr>
              </a:solidFill>
              <a:latin typeface="Bell MT" pitchFamily="18" charset="0"/>
              <a:cs typeface="+mn-cs"/>
            </a:endParaRPr>
          </a:p>
          <a:p>
            <a:pPr algn="ctr" fontAlgn="auto">
              <a:spcBef>
                <a:spcPts val="0"/>
              </a:spcBef>
              <a:spcAft>
                <a:spcPts val="0"/>
              </a:spcAft>
              <a:defRPr/>
            </a:pPr>
            <a:r>
              <a:rPr lang="en-US" sz="2000" i="1" dirty="0">
                <a:solidFill>
                  <a:schemeClr val="accent2">
                    <a:lumMod val="50000"/>
                  </a:schemeClr>
                </a:solidFill>
                <a:latin typeface="Bell MT" pitchFamily="18" charset="0"/>
                <a:cs typeface="+mn-cs"/>
              </a:rPr>
              <a:t>It is a middle-sized plant, with dark green leaves and white flowers on it.</a:t>
            </a:r>
            <a:endParaRPr lang="hu-HU" sz="2000" i="1" dirty="0">
              <a:solidFill>
                <a:schemeClr val="accent2">
                  <a:lumMod val="50000"/>
                </a:schemeClr>
              </a:solidFill>
              <a:latin typeface="Bell MT" pitchFamily="18" charset="0"/>
              <a:cs typeface="+mn-cs"/>
            </a:endParaRPr>
          </a:p>
          <a:p>
            <a:pPr algn="ctr" fontAlgn="auto">
              <a:spcBef>
                <a:spcPts val="0"/>
              </a:spcBef>
              <a:spcAft>
                <a:spcPts val="0"/>
              </a:spcAft>
              <a:defRPr/>
            </a:pPr>
            <a:r>
              <a:rPr lang="en-US" sz="2000" i="1" dirty="0">
                <a:solidFill>
                  <a:schemeClr val="accent2">
                    <a:lumMod val="50000"/>
                  </a:schemeClr>
                </a:solidFill>
                <a:latin typeface="Bell MT" pitchFamily="18" charset="0"/>
                <a:cs typeface="+mn-cs"/>
              </a:rPr>
              <a:t>In its root, there are tubers, which are brown ,orange, or red on the outside, white, or orange on the inside.</a:t>
            </a:r>
            <a:endParaRPr lang="hu-HU" sz="2000" i="1" dirty="0">
              <a:solidFill>
                <a:schemeClr val="accent2">
                  <a:lumMod val="50000"/>
                </a:schemeClr>
              </a:solidFill>
              <a:latin typeface="Bell MT" pitchFamily="18" charset="0"/>
              <a:cs typeface="+mn-cs"/>
            </a:endParaRPr>
          </a:p>
        </p:txBody>
      </p:sp>
      <p:sp>
        <p:nvSpPr>
          <p:cNvPr id="5" name="Téglalap 4"/>
          <p:cNvSpPr/>
          <p:nvPr/>
        </p:nvSpPr>
        <p:spPr>
          <a:xfrm>
            <a:off x="179388" y="3644900"/>
            <a:ext cx="4572000" cy="2543175"/>
          </a:xfrm>
          <a:prstGeom prst="rect">
            <a:avLst/>
          </a:prstGeom>
        </p:spPr>
        <p:txBody>
          <a:bodyPr>
            <a:spAutoFit/>
          </a:bodyPr>
          <a:lstStyle/>
          <a:p>
            <a:pPr algn="ctr" fontAlgn="auto">
              <a:lnSpc>
                <a:spcPct val="115000"/>
              </a:lnSpc>
              <a:spcBef>
                <a:spcPts val="0"/>
              </a:spcBef>
              <a:spcAft>
                <a:spcPts val="1000"/>
              </a:spcAft>
              <a:defRPr/>
            </a:pPr>
            <a:r>
              <a:rPr lang="en-US" sz="2400" b="1" dirty="0">
                <a:solidFill>
                  <a:schemeClr val="accent2">
                    <a:lumMod val="50000"/>
                  </a:schemeClr>
                </a:solidFill>
                <a:latin typeface="Bell MT" pitchFamily="18" charset="0"/>
                <a:ea typeface="Calibri"/>
                <a:cs typeface="Times New Roman"/>
              </a:rPr>
              <a:t>USE</a:t>
            </a:r>
            <a:r>
              <a:rPr lang="hu-HU" sz="2400" b="1" dirty="0">
                <a:solidFill>
                  <a:schemeClr val="accent2">
                    <a:lumMod val="50000"/>
                  </a:schemeClr>
                </a:solidFill>
                <a:latin typeface="Bell MT" pitchFamily="18" charset="0"/>
                <a:ea typeface="Calibri"/>
                <a:cs typeface="Times New Roman"/>
              </a:rPr>
              <a:t>:</a:t>
            </a:r>
            <a:endParaRPr lang="hu-HU" dirty="0">
              <a:solidFill>
                <a:schemeClr val="accent2">
                  <a:lumMod val="50000"/>
                </a:schemeClr>
              </a:solidFill>
              <a:latin typeface="Bell MT" pitchFamily="18" charset="0"/>
              <a:ea typeface="Calibri"/>
              <a:cs typeface="Times New Roman"/>
            </a:endParaRPr>
          </a:p>
          <a:p>
            <a:pPr algn="ctr" fontAlgn="auto">
              <a:lnSpc>
                <a:spcPct val="115000"/>
              </a:lnSpc>
              <a:spcBef>
                <a:spcPts val="0"/>
              </a:spcBef>
              <a:spcAft>
                <a:spcPts val="1000"/>
              </a:spcAft>
              <a:defRPr/>
            </a:pPr>
            <a:r>
              <a:rPr lang="en-US" sz="2000" i="1" dirty="0">
                <a:solidFill>
                  <a:schemeClr val="accent2">
                    <a:lumMod val="50000"/>
                  </a:schemeClr>
                </a:solidFill>
                <a:latin typeface="Bell MT" pitchFamily="18" charset="0"/>
                <a:ea typeface="Calibri"/>
                <a:cs typeface="Times New Roman"/>
              </a:rPr>
              <a:t>Potato is an everyday food, there are many ways people can use it. You can make soups, pottage, or side dishes from it. You can fry, you can roast and even you can cook it.</a:t>
            </a:r>
            <a:endParaRPr lang="hu-HU" sz="2000" i="1" dirty="0">
              <a:solidFill>
                <a:schemeClr val="accent2">
                  <a:lumMod val="50000"/>
                </a:schemeClr>
              </a:solidFill>
              <a:latin typeface="Bell MT" pitchFamily="18" charset="0"/>
              <a:ea typeface="Calibri"/>
              <a:cs typeface="Times New Roman"/>
            </a:endParaRPr>
          </a:p>
          <a:p>
            <a:pPr algn="ctr" fontAlgn="auto">
              <a:lnSpc>
                <a:spcPct val="115000"/>
              </a:lnSpc>
              <a:spcBef>
                <a:spcPts val="0"/>
              </a:spcBef>
              <a:spcAft>
                <a:spcPts val="1000"/>
              </a:spcAft>
              <a:defRPr/>
            </a:pPr>
            <a:r>
              <a:rPr lang="en-US" sz="2000" i="1" dirty="0">
                <a:solidFill>
                  <a:schemeClr val="accent2">
                    <a:lumMod val="50000"/>
                  </a:schemeClr>
                </a:solidFill>
                <a:latin typeface="Bell MT" pitchFamily="18" charset="0"/>
                <a:ea typeface="Calibri"/>
                <a:cs typeface="Times New Roman"/>
              </a:rPr>
              <a:t>Potato-sugar can be produced of it, too</a:t>
            </a:r>
            <a:r>
              <a:rPr lang="en-US" dirty="0">
                <a:solidFill>
                  <a:schemeClr val="accent2">
                    <a:lumMod val="50000"/>
                  </a:schemeClr>
                </a:solidFill>
                <a:latin typeface="+mn-lt"/>
                <a:ea typeface="Calibri"/>
                <a:cs typeface="Times New Roman"/>
              </a:rPr>
              <a:t>.</a:t>
            </a:r>
            <a:endParaRPr lang="hu-HU" dirty="0">
              <a:solidFill>
                <a:schemeClr val="accent2">
                  <a:lumMod val="50000"/>
                </a:schemeClr>
              </a:solidFill>
              <a:latin typeface="+mn-lt"/>
              <a:ea typeface="Calibri"/>
              <a:cs typeface="Times New Roman"/>
            </a:endParaRPr>
          </a:p>
        </p:txBody>
      </p:sp>
      <p:pic>
        <p:nvPicPr>
          <p:cNvPr id="3075" name="Picture 3" descr="C:\Users\Varga\Desktop\burgonya_a.jpg"/>
          <p:cNvPicPr>
            <a:picLocks noChangeAspect="1" noChangeArrowheads="1"/>
          </p:cNvPicPr>
          <p:nvPr/>
        </p:nvPicPr>
        <p:blipFill>
          <a:blip r:embed="rId3" cstate="email">
            <a:extLst>
              <a:ext uri="{28A0092B-C50C-407E-A947-70E740481C1C}">
                <a14:useLocalDpi xmlns:a14="http://schemas.microsoft.com/office/drawing/2010/main" xmlns="" val="0"/>
              </a:ext>
            </a:extLst>
          </a:blip>
          <a:srcRect/>
          <a:stretch>
            <a:fillRect/>
          </a:stretch>
        </p:blipFill>
        <p:spPr bwMode="auto">
          <a:xfrm>
            <a:off x="4852375" y="692696"/>
            <a:ext cx="4256980" cy="4988482"/>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0" dur="1000" fill="hold"/>
                                        <p:tgtEl>
                                          <p:spTgt spid="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tgtEl>
                                      </p:cBhvr>
                                    </p:animEffect>
                                  </p:childTnLst>
                                </p:cTn>
                              </p:par>
                            </p:childTnLst>
                          </p:cTn>
                        </p:par>
                        <p:par>
                          <p:cTn id="15" fill="hold">
                            <p:stCondLst>
                              <p:cond delay="1000"/>
                            </p:stCondLst>
                            <p:childTnLst>
                              <p:par>
                                <p:cTn id="16" presetID="20" presetClass="entr" presetSubtype="0" fill="hold" grpId="0"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edge">
                                      <p:cBhvr>
                                        <p:cTn id="18" dur="2000"/>
                                        <p:tgtEl>
                                          <p:spTgt spid="5"/>
                                        </p:tgtEl>
                                      </p:cBhvr>
                                    </p:animEffect>
                                  </p:childTnLst>
                                </p:cTn>
                              </p:par>
                            </p:childTnLst>
                          </p:cTn>
                        </p:par>
                        <p:par>
                          <p:cTn id="19" fill="hold">
                            <p:stCondLst>
                              <p:cond delay="3000"/>
                            </p:stCondLst>
                            <p:childTnLst>
                              <p:par>
                                <p:cTn id="20" presetID="5" presetClass="entr" presetSubtype="10" fill="hold" nodeType="afterEffect">
                                  <p:stCondLst>
                                    <p:cond delay="0"/>
                                  </p:stCondLst>
                                  <p:childTnLst>
                                    <p:set>
                                      <p:cBhvr>
                                        <p:cTn id="21" dur="1" fill="hold">
                                          <p:stCondLst>
                                            <p:cond delay="0"/>
                                          </p:stCondLst>
                                        </p:cTn>
                                        <p:tgtEl>
                                          <p:spTgt spid="3075"/>
                                        </p:tgtEl>
                                        <p:attrNameLst>
                                          <p:attrName>style.visibility</p:attrName>
                                        </p:attrNameLst>
                                      </p:cBhvr>
                                      <p:to>
                                        <p:strVal val="visible"/>
                                      </p:to>
                                    </p:set>
                                    <p:animEffect transition="in" filter="checkerboard(across)">
                                      <p:cBhvr>
                                        <p:cTn id="22" dur="500"/>
                                        <p:tgtEl>
                                          <p:spTgt spid="3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srcRect/>
          <a:tile tx="0" ty="0" sx="100000" sy="100000" flip="none" algn="tl"/>
        </a:blipFill>
        <a:effectLst/>
      </p:bgPr>
    </p:bg>
    <p:spTree>
      <p:nvGrpSpPr>
        <p:cNvPr id="1" name=""/>
        <p:cNvGrpSpPr/>
        <p:nvPr/>
      </p:nvGrpSpPr>
      <p:grpSpPr>
        <a:xfrm>
          <a:off x="0" y="0"/>
          <a:ext cx="0" cy="0"/>
          <a:chOff x="0" y="0"/>
          <a:chExt cx="0" cy="0"/>
        </a:xfrm>
      </p:grpSpPr>
      <p:sp>
        <p:nvSpPr>
          <p:cNvPr id="4" name="Téglalap 3"/>
          <p:cNvSpPr/>
          <p:nvPr/>
        </p:nvSpPr>
        <p:spPr>
          <a:xfrm>
            <a:off x="144463" y="338138"/>
            <a:ext cx="4572000" cy="4424362"/>
          </a:xfrm>
          <a:prstGeom prst="rect">
            <a:avLst/>
          </a:prstGeom>
        </p:spPr>
        <p:txBody>
          <a:bodyPr>
            <a:spAutoFit/>
          </a:bodyPr>
          <a:lstStyle/>
          <a:p>
            <a:pPr algn="ctr" fontAlgn="auto">
              <a:lnSpc>
                <a:spcPct val="115000"/>
              </a:lnSpc>
              <a:spcBef>
                <a:spcPts val="0"/>
              </a:spcBef>
              <a:spcAft>
                <a:spcPts val="1000"/>
              </a:spcAft>
              <a:defRPr/>
            </a:pPr>
            <a:r>
              <a:rPr lang="en-US" sz="3200" b="1" dirty="0">
                <a:solidFill>
                  <a:schemeClr val="accent2">
                    <a:lumMod val="50000"/>
                  </a:schemeClr>
                </a:solidFill>
                <a:latin typeface="Bell MT" pitchFamily="18" charset="0"/>
                <a:ea typeface="Calibri"/>
                <a:cs typeface="Times New Roman"/>
              </a:rPr>
              <a:t>POTATO MYTHS</a:t>
            </a:r>
            <a:r>
              <a:rPr lang="hu-HU" sz="3200" b="1" dirty="0">
                <a:solidFill>
                  <a:schemeClr val="accent2">
                    <a:lumMod val="50000"/>
                  </a:schemeClr>
                </a:solidFill>
                <a:latin typeface="Bell MT" pitchFamily="18" charset="0"/>
                <a:ea typeface="Calibri"/>
                <a:cs typeface="Times New Roman"/>
              </a:rPr>
              <a:t>:</a:t>
            </a:r>
            <a:endParaRPr lang="hu-HU" sz="2400" dirty="0">
              <a:solidFill>
                <a:schemeClr val="accent2">
                  <a:lumMod val="50000"/>
                </a:schemeClr>
              </a:solidFill>
              <a:latin typeface="Bell MT" pitchFamily="18" charset="0"/>
              <a:ea typeface="Calibri"/>
              <a:cs typeface="Times New Roman"/>
            </a:endParaRPr>
          </a:p>
          <a:p>
            <a:pPr algn="ctr" fontAlgn="auto">
              <a:lnSpc>
                <a:spcPct val="115000"/>
              </a:lnSpc>
              <a:spcBef>
                <a:spcPts val="0"/>
              </a:spcBef>
              <a:spcAft>
                <a:spcPts val="1000"/>
              </a:spcAft>
              <a:defRPr/>
            </a:pPr>
            <a:r>
              <a:rPr lang="en-US" sz="2400" i="1" dirty="0">
                <a:solidFill>
                  <a:schemeClr val="accent2">
                    <a:lumMod val="50000"/>
                  </a:schemeClr>
                </a:solidFill>
                <a:latin typeface="Bell MT" pitchFamily="18" charset="0"/>
                <a:ea typeface="Calibri"/>
                <a:cs typeface="Times New Roman"/>
              </a:rPr>
              <a:t>If a woman is expecting a baby, she should not eat potatoes, because the baby will be born with a big head.</a:t>
            </a:r>
            <a:endParaRPr lang="hu-HU" sz="2400" i="1" dirty="0">
              <a:solidFill>
                <a:schemeClr val="accent2">
                  <a:lumMod val="50000"/>
                </a:schemeClr>
              </a:solidFill>
              <a:latin typeface="Bell MT" pitchFamily="18" charset="0"/>
              <a:ea typeface="Calibri"/>
              <a:cs typeface="Times New Roman"/>
            </a:endParaRPr>
          </a:p>
          <a:p>
            <a:pPr algn="ctr" fontAlgn="auto">
              <a:lnSpc>
                <a:spcPct val="115000"/>
              </a:lnSpc>
              <a:spcBef>
                <a:spcPts val="0"/>
              </a:spcBef>
              <a:spcAft>
                <a:spcPts val="1000"/>
              </a:spcAft>
              <a:defRPr/>
            </a:pPr>
            <a:r>
              <a:rPr lang="en-US" sz="2400" i="1" dirty="0">
                <a:solidFill>
                  <a:schemeClr val="accent2">
                    <a:lumMod val="50000"/>
                  </a:schemeClr>
                </a:solidFill>
                <a:latin typeface="Bell MT" pitchFamily="18" charset="0"/>
                <a:ea typeface="Calibri"/>
                <a:cs typeface="Times New Roman"/>
              </a:rPr>
              <a:t>If you hold potato in your pocket, it can cure your rheum or eczema.</a:t>
            </a:r>
            <a:endParaRPr lang="hu-HU" sz="2400" i="1" dirty="0">
              <a:solidFill>
                <a:schemeClr val="accent2">
                  <a:lumMod val="50000"/>
                </a:schemeClr>
              </a:solidFill>
              <a:latin typeface="Bell MT" pitchFamily="18" charset="0"/>
              <a:ea typeface="Calibri"/>
              <a:cs typeface="Times New Roman"/>
            </a:endParaRPr>
          </a:p>
          <a:p>
            <a:pPr algn="ctr" fontAlgn="auto">
              <a:lnSpc>
                <a:spcPct val="115000"/>
              </a:lnSpc>
              <a:spcBef>
                <a:spcPts val="0"/>
              </a:spcBef>
              <a:spcAft>
                <a:spcPts val="1000"/>
              </a:spcAft>
              <a:defRPr/>
            </a:pPr>
            <a:r>
              <a:rPr lang="en-US" sz="2400" i="1" dirty="0">
                <a:solidFill>
                  <a:schemeClr val="accent2">
                    <a:lumMod val="50000"/>
                  </a:schemeClr>
                </a:solidFill>
                <a:latin typeface="Bell MT" pitchFamily="18" charset="0"/>
                <a:ea typeface="Calibri"/>
                <a:cs typeface="Times New Roman"/>
              </a:rPr>
              <a:t>Laying a potato peel at the door of a girl in May Day shows her that you don’t like her.</a:t>
            </a:r>
            <a:endParaRPr lang="hu-HU" sz="2400" i="1" dirty="0">
              <a:solidFill>
                <a:schemeClr val="accent2">
                  <a:lumMod val="50000"/>
                </a:schemeClr>
              </a:solidFill>
              <a:latin typeface="Bell MT" pitchFamily="18" charset="0"/>
              <a:ea typeface="Calibri"/>
              <a:cs typeface="Times New Roman"/>
            </a:endParaRPr>
          </a:p>
        </p:txBody>
      </p:sp>
      <p:pic>
        <p:nvPicPr>
          <p:cNvPr id="4098" name="Picture 2" descr="C:\Users\Varga\Desktop\krumpli1.jpg"/>
          <p:cNvPicPr>
            <a:picLocks noChangeAspect="1" noChangeArrowheads="1"/>
          </p:cNvPicPr>
          <p:nvPr/>
        </p:nvPicPr>
        <p:blipFill>
          <a:blip r:embed="rId3" cstate="email">
            <a:extLst>
              <a:ext uri="{28A0092B-C50C-407E-A947-70E740481C1C}">
                <a14:useLocalDpi xmlns:a14="http://schemas.microsoft.com/office/drawing/2010/main" xmlns="" val="0"/>
              </a:ext>
            </a:extLst>
          </a:blip>
          <a:srcRect/>
          <a:stretch>
            <a:fillRect/>
          </a:stretch>
        </p:blipFill>
        <p:spPr bwMode="auto">
          <a:xfrm>
            <a:off x="4716016" y="2451273"/>
            <a:ext cx="4323279" cy="4032448"/>
          </a:xfrm>
          <a:prstGeom prst="rect">
            <a:avLst/>
          </a:prstGeom>
          <a:ln>
            <a:noFill/>
          </a:ln>
          <a:effectLst>
            <a:softEdge rad="112500"/>
          </a:effectLst>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900" decel="100000" fill="hold"/>
                                        <p:tgtEl>
                                          <p:spTgt spid="4"/>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26" presetClass="entr" presetSubtype="0" fill="hold" nodeType="afterEffect">
                                  <p:stCondLst>
                                    <p:cond delay="0"/>
                                  </p:stCondLst>
                                  <p:childTnLst>
                                    <p:set>
                                      <p:cBhvr>
                                        <p:cTn id="13" dur="1" fill="hold">
                                          <p:stCondLst>
                                            <p:cond delay="0"/>
                                          </p:stCondLst>
                                        </p:cTn>
                                        <p:tgtEl>
                                          <p:spTgt spid="4098"/>
                                        </p:tgtEl>
                                        <p:attrNameLst>
                                          <p:attrName>style.visibility</p:attrName>
                                        </p:attrNameLst>
                                      </p:cBhvr>
                                      <p:to>
                                        <p:strVal val="visible"/>
                                      </p:to>
                                    </p:set>
                                    <p:animEffect transition="in" filter="wipe(down)">
                                      <p:cBhvr>
                                        <p:cTn id="14" dur="580">
                                          <p:stCondLst>
                                            <p:cond delay="0"/>
                                          </p:stCondLst>
                                        </p:cTn>
                                        <p:tgtEl>
                                          <p:spTgt spid="4098"/>
                                        </p:tgtEl>
                                      </p:cBhvr>
                                    </p:animEffect>
                                    <p:anim calcmode="lin" valueType="num">
                                      <p:cBhvr>
                                        <p:cTn id="15" dur="1822" tmFilter="0,0; 0.14,0.36; 0.43,0.73; 0.71,0.91; 1.0,1.0">
                                          <p:stCondLst>
                                            <p:cond delay="0"/>
                                          </p:stCondLst>
                                        </p:cTn>
                                        <p:tgtEl>
                                          <p:spTgt spid="4098"/>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4098"/>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4098"/>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4098"/>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4098"/>
                                        </p:tgtEl>
                                        <p:attrNameLst>
                                          <p:attrName>ppt_y</p:attrName>
                                        </p:attrNameLst>
                                      </p:cBhvr>
                                      <p:tavLst>
                                        <p:tav tm="0" fmla="#ppt_y-sin(pi*$)/81">
                                          <p:val>
                                            <p:fltVal val="0"/>
                                          </p:val>
                                        </p:tav>
                                        <p:tav tm="100000">
                                          <p:val>
                                            <p:fltVal val="1"/>
                                          </p:val>
                                        </p:tav>
                                      </p:tavLst>
                                    </p:anim>
                                    <p:animScale>
                                      <p:cBhvr>
                                        <p:cTn id="20" dur="26">
                                          <p:stCondLst>
                                            <p:cond delay="650"/>
                                          </p:stCondLst>
                                        </p:cTn>
                                        <p:tgtEl>
                                          <p:spTgt spid="4098"/>
                                        </p:tgtEl>
                                      </p:cBhvr>
                                      <p:to x="100000" y="60000"/>
                                    </p:animScale>
                                    <p:animScale>
                                      <p:cBhvr>
                                        <p:cTn id="21" dur="166" decel="50000">
                                          <p:stCondLst>
                                            <p:cond delay="676"/>
                                          </p:stCondLst>
                                        </p:cTn>
                                        <p:tgtEl>
                                          <p:spTgt spid="4098"/>
                                        </p:tgtEl>
                                      </p:cBhvr>
                                      <p:to x="100000" y="100000"/>
                                    </p:animScale>
                                    <p:animScale>
                                      <p:cBhvr>
                                        <p:cTn id="22" dur="26">
                                          <p:stCondLst>
                                            <p:cond delay="1312"/>
                                          </p:stCondLst>
                                        </p:cTn>
                                        <p:tgtEl>
                                          <p:spTgt spid="4098"/>
                                        </p:tgtEl>
                                      </p:cBhvr>
                                      <p:to x="100000" y="80000"/>
                                    </p:animScale>
                                    <p:animScale>
                                      <p:cBhvr>
                                        <p:cTn id="23" dur="166" decel="50000">
                                          <p:stCondLst>
                                            <p:cond delay="1338"/>
                                          </p:stCondLst>
                                        </p:cTn>
                                        <p:tgtEl>
                                          <p:spTgt spid="4098"/>
                                        </p:tgtEl>
                                      </p:cBhvr>
                                      <p:to x="100000" y="100000"/>
                                    </p:animScale>
                                    <p:animScale>
                                      <p:cBhvr>
                                        <p:cTn id="24" dur="26">
                                          <p:stCondLst>
                                            <p:cond delay="1642"/>
                                          </p:stCondLst>
                                        </p:cTn>
                                        <p:tgtEl>
                                          <p:spTgt spid="4098"/>
                                        </p:tgtEl>
                                      </p:cBhvr>
                                      <p:to x="100000" y="90000"/>
                                    </p:animScale>
                                    <p:animScale>
                                      <p:cBhvr>
                                        <p:cTn id="25" dur="166" decel="50000">
                                          <p:stCondLst>
                                            <p:cond delay="1668"/>
                                          </p:stCondLst>
                                        </p:cTn>
                                        <p:tgtEl>
                                          <p:spTgt spid="4098"/>
                                        </p:tgtEl>
                                      </p:cBhvr>
                                      <p:to x="100000" y="100000"/>
                                    </p:animScale>
                                    <p:animScale>
                                      <p:cBhvr>
                                        <p:cTn id="26" dur="26">
                                          <p:stCondLst>
                                            <p:cond delay="1808"/>
                                          </p:stCondLst>
                                        </p:cTn>
                                        <p:tgtEl>
                                          <p:spTgt spid="4098"/>
                                        </p:tgtEl>
                                      </p:cBhvr>
                                      <p:to x="100000" y="95000"/>
                                    </p:animScale>
                                    <p:animScale>
                                      <p:cBhvr>
                                        <p:cTn id="27" dur="166" decel="50000">
                                          <p:stCondLst>
                                            <p:cond delay="1834"/>
                                          </p:stCondLst>
                                        </p:cTn>
                                        <p:tgtEl>
                                          <p:spTgt spid="4098"/>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email"/>
          <a:srcRect/>
          <a:tile tx="0" ty="0" sx="100000" sy="100000" flip="none" algn="tl"/>
        </a:blipFill>
        <a:effectLst/>
      </p:bgPr>
    </p:bg>
    <p:spTree>
      <p:nvGrpSpPr>
        <p:cNvPr id="1" name=""/>
        <p:cNvGrpSpPr/>
        <p:nvPr/>
      </p:nvGrpSpPr>
      <p:grpSpPr>
        <a:xfrm>
          <a:off x="0" y="0"/>
          <a:ext cx="0" cy="0"/>
          <a:chOff x="0" y="0"/>
          <a:chExt cx="0" cy="0"/>
        </a:xfrm>
      </p:grpSpPr>
      <p:sp>
        <p:nvSpPr>
          <p:cNvPr id="4" name="Téglalap 3"/>
          <p:cNvSpPr/>
          <p:nvPr/>
        </p:nvSpPr>
        <p:spPr>
          <a:xfrm>
            <a:off x="250825" y="173038"/>
            <a:ext cx="4572000" cy="6680200"/>
          </a:xfrm>
          <a:prstGeom prst="rect">
            <a:avLst/>
          </a:prstGeom>
        </p:spPr>
        <p:txBody>
          <a:bodyPr>
            <a:spAutoFit/>
          </a:bodyPr>
          <a:lstStyle/>
          <a:p>
            <a:pPr fontAlgn="auto">
              <a:lnSpc>
                <a:spcPct val="115000"/>
              </a:lnSpc>
              <a:spcBef>
                <a:spcPts val="0"/>
              </a:spcBef>
              <a:spcAft>
                <a:spcPts val="1000"/>
              </a:spcAft>
              <a:defRPr/>
            </a:pPr>
            <a:r>
              <a:rPr lang="en-US" sz="3200" b="1" dirty="0">
                <a:solidFill>
                  <a:schemeClr val="accent2">
                    <a:lumMod val="50000"/>
                  </a:schemeClr>
                </a:solidFill>
                <a:latin typeface="Bell MT" pitchFamily="18" charset="0"/>
                <a:ea typeface="Calibri"/>
                <a:cs typeface="Times New Roman"/>
              </a:rPr>
              <a:t>RECIPE</a:t>
            </a:r>
            <a:r>
              <a:rPr lang="hu-HU" sz="3200" b="1" dirty="0">
                <a:solidFill>
                  <a:schemeClr val="accent2">
                    <a:lumMod val="50000"/>
                  </a:schemeClr>
                </a:solidFill>
                <a:latin typeface="Bell MT" pitchFamily="18" charset="0"/>
                <a:ea typeface="Calibri"/>
                <a:cs typeface="Times New Roman"/>
              </a:rPr>
              <a:t>:</a:t>
            </a:r>
            <a:endParaRPr lang="hu-HU" sz="2400" dirty="0">
              <a:solidFill>
                <a:schemeClr val="accent2">
                  <a:lumMod val="50000"/>
                </a:schemeClr>
              </a:solidFill>
              <a:latin typeface="Bell MT" pitchFamily="18" charset="0"/>
              <a:ea typeface="Calibri"/>
              <a:cs typeface="Times New Roman"/>
            </a:endParaRPr>
          </a:p>
          <a:p>
            <a:pPr fontAlgn="auto">
              <a:lnSpc>
                <a:spcPct val="115000"/>
              </a:lnSpc>
              <a:spcBef>
                <a:spcPts val="0"/>
              </a:spcBef>
              <a:spcAft>
                <a:spcPts val="1000"/>
              </a:spcAft>
              <a:defRPr/>
            </a:pPr>
            <a:r>
              <a:rPr lang="en-US" sz="2400" b="1" u="sng" dirty="0">
                <a:solidFill>
                  <a:schemeClr val="accent2">
                    <a:lumMod val="50000"/>
                  </a:schemeClr>
                </a:solidFill>
                <a:latin typeface="Bell MT" pitchFamily="18" charset="0"/>
                <a:ea typeface="Calibri"/>
                <a:cs typeface="Times New Roman"/>
              </a:rPr>
              <a:t>Fried potato cakes:</a:t>
            </a:r>
            <a:endParaRPr lang="hu-HU" sz="2000" u="sng" dirty="0">
              <a:solidFill>
                <a:schemeClr val="accent2">
                  <a:lumMod val="50000"/>
                </a:schemeClr>
              </a:solidFill>
              <a:latin typeface="Bell MT" pitchFamily="18" charset="0"/>
              <a:ea typeface="Calibri"/>
              <a:cs typeface="Times New Roman"/>
            </a:endParaRPr>
          </a:p>
          <a:p>
            <a:pPr fontAlgn="auto">
              <a:lnSpc>
                <a:spcPct val="115000"/>
              </a:lnSpc>
              <a:spcBef>
                <a:spcPts val="0"/>
              </a:spcBef>
              <a:spcAft>
                <a:spcPts val="1000"/>
              </a:spcAft>
              <a:defRPr/>
            </a:pPr>
            <a:r>
              <a:rPr lang="en-US" sz="2000" i="1" dirty="0">
                <a:solidFill>
                  <a:schemeClr val="accent2">
                    <a:lumMod val="50000"/>
                  </a:schemeClr>
                </a:solidFill>
                <a:latin typeface="Bell MT" pitchFamily="18" charset="0"/>
                <a:ea typeface="Calibri"/>
                <a:cs typeface="Times New Roman"/>
              </a:rPr>
              <a:t>Ingredients:</a:t>
            </a:r>
            <a:endParaRPr lang="hu-HU" sz="2000" i="1" dirty="0">
              <a:solidFill>
                <a:schemeClr val="accent2">
                  <a:lumMod val="50000"/>
                </a:schemeClr>
              </a:solidFill>
              <a:latin typeface="Bell MT" pitchFamily="18" charset="0"/>
              <a:ea typeface="Calibri"/>
              <a:cs typeface="Times New Roman"/>
            </a:endParaRPr>
          </a:p>
          <a:p>
            <a:pPr marL="342900" indent="-342900" fontAlgn="auto">
              <a:lnSpc>
                <a:spcPct val="115000"/>
              </a:lnSpc>
              <a:spcBef>
                <a:spcPts val="0"/>
              </a:spcBef>
              <a:spcAft>
                <a:spcPts val="0"/>
              </a:spcAft>
              <a:buFont typeface="Symbol"/>
              <a:buChar char=""/>
              <a:defRPr/>
            </a:pPr>
            <a:r>
              <a:rPr lang="en-US" sz="2000" i="1" dirty="0">
                <a:solidFill>
                  <a:schemeClr val="accent2">
                    <a:lumMod val="50000"/>
                  </a:schemeClr>
                </a:solidFill>
                <a:latin typeface="Bell MT" pitchFamily="18" charset="0"/>
                <a:ea typeface="Calibri"/>
                <a:cs typeface="Times New Roman"/>
              </a:rPr>
              <a:t>One dish left over mashed potatoes</a:t>
            </a:r>
            <a:endParaRPr lang="hu-HU" sz="2000" i="1" dirty="0">
              <a:solidFill>
                <a:schemeClr val="accent2">
                  <a:lumMod val="50000"/>
                </a:schemeClr>
              </a:solidFill>
              <a:latin typeface="Bell MT" pitchFamily="18" charset="0"/>
              <a:ea typeface="Calibri"/>
              <a:cs typeface="Times New Roman"/>
            </a:endParaRPr>
          </a:p>
          <a:p>
            <a:pPr marL="342900" indent="-342900" fontAlgn="auto">
              <a:lnSpc>
                <a:spcPct val="115000"/>
              </a:lnSpc>
              <a:spcBef>
                <a:spcPts val="0"/>
              </a:spcBef>
              <a:spcAft>
                <a:spcPts val="0"/>
              </a:spcAft>
              <a:buFont typeface="Symbol"/>
              <a:buChar char=""/>
              <a:defRPr/>
            </a:pPr>
            <a:r>
              <a:rPr lang="en-US" sz="2000" i="1" dirty="0">
                <a:solidFill>
                  <a:schemeClr val="accent2">
                    <a:lumMod val="50000"/>
                  </a:schemeClr>
                </a:solidFill>
                <a:latin typeface="Bell MT" pitchFamily="18" charset="0"/>
                <a:ea typeface="Calibri"/>
                <a:cs typeface="Times New Roman"/>
              </a:rPr>
              <a:t>One small onion</a:t>
            </a:r>
            <a:endParaRPr lang="hu-HU" sz="2000" i="1" dirty="0">
              <a:solidFill>
                <a:schemeClr val="accent2">
                  <a:lumMod val="50000"/>
                </a:schemeClr>
              </a:solidFill>
              <a:latin typeface="Bell MT" pitchFamily="18" charset="0"/>
              <a:ea typeface="Calibri"/>
              <a:cs typeface="Times New Roman"/>
            </a:endParaRPr>
          </a:p>
          <a:p>
            <a:pPr marL="342900" indent="-342900" fontAlgn="auto">
              <a:lnSpc>
                <a:spcPct val="115000"/>
              </a:lnSpc>
              <a:spcBef>
                <a:spcPts val="0"/>
              </a:spcBef>
              <a:spcAft>
                <a:spcPts val="0"/>
              </a:spcAft>
              <a:buFont typeface="Symbol"/>
              <a:buChar char=""/>
              <a:defRPr/>
            </a:pPr>
            <a:r>
              <a:rPr lang="en-US" sz="2000" i="1" dirty="0">
                <a:solidFill>
                  <a:schemeClr val="accent2">
                    <a:lumMod val="50000"/>
                  </a:schemeClr>
                </a:solidFill>
                <a:latin typeface="Bell MT" pitchFamily="18" charset="0"/>
                <a:ea typeface="Calibri"/>
                <a:cs typeface="Times New Roman"/>
              </a:rPr>
              <a:t>One egg</a:t>
            </a:r>
            <a:endParaRPr lang="hu-HU" sz="2000" i="1" dirty="0">
              <a:solidFill>
                <a:schemeClr val="accent2">
                  <a:lumMod val="50000"/>
                </a:schemeClr>
              </a:solidFill>
              <a:latin typeface="Bell MT" pitchFamily="18" charset="0"/>
              <a:ea typeface="Calibri"/>
              <a:cs typeface="Times New Roman"/>
            </a:endParaRPr>
          </a:p>
          <a:p>
            <a:pPr marL="342900" indent="-342900" fontAlgn="auto">
              <a:lnSpc>
                <a:spcPct val="115000"/>
              </a:lnSpc>
              <a:spcBef>
                <a:spcPts val="0"/>
              </a:spcBef>
              <a:spcAft>
                <a:spcPts val="0"/>
              </a:spcAft>
              <a:buFont typeface="Symbol"/>
              <a:buChar char=""/>
              <a:defRPr/>
            </a:pPr>
            <a:r>
              <a:rPr lang="en-US" sz="2000" i="1" dirty="0">
                <a:solidFill>
                  <a:schemeClr val="accent2">
                    <a:lumMod val="50000"/>
                  </a:schemeClr>
                </a:solidFill>
                <a:latin typeface="Bell MT" pitchFamily="18" charset="0"/>
                <a:ea typeface="Calibri"/>
                <a:cs typeface="Times New Roman"/>
              </a:rPr>
              <a:t>½ teaspoon garlic powder</a:t>
            </a:r>
            <a:endParaRPr lang="hu-HU" sz="2000" i="1" dirty="0">
              <a:solidFill>
                <a:schemeClr val="accent2">
                  <a:lumMod val="50000"/>
                </a:schemeClr>
              </a:solidFill>
              <a:latin typeface="Bell MT" pitchFamily="18" charset="0"/>
              <a:ea typeface="Calibri"/>
              <a:cs typeface="Times New Roman"/>
            </a:endParaRPr>
          </a:p>
          <a:p>
            <a:pPr marL="342900" indent="-342900" fontAlgn="auto">
              <a:lnSpc>
                <a:spcPct val="115000"/>
              </a:lnSpc>
              <a:spcBef>
                <a:spcPts val="0"/>
              </a:spcBef>
              <a:spcAft>
                <a:spcPts val="0"/>
              </a:spcAft>
              <a:buFont typeface="Symbol"/>
              <a:buChar char=""/>
              <a:defRPr/>
            </a:pPr>
            <a:r>
              <a:rPr lang="en-US" sz="2000" i="1" dirty="0">
                <a:solidFill>
                  <a:schemeClr val="accent2">
                    <a:lumMod val="50000"/>
                  </a:schemeClr>
                </a:solidFill>
                <a:latin typeface="Bell MT" pitchFamily="18" charset="0"/>
                <a:ea typeface="Calibri"/>
                <a:cs typeface="Times New Roman"/>
              </a:rPr>
              <a:t>Some salt and pepper</a:t>
            </a:r>
            <a:endParaRPr lang="hu-HU" sz="2000" i="1" dirty="0">
              <a:solidFill>
                <a:schemeClr val="accent2">
                  <a:lumMod val="50000"/>
                </a:schemeClr>
              </a:solidFill>
              <a:latin typeface="Bell MT" pitchFamily="18" charset="0"/>
              <a:ea typeface="Calibri"/>
              <a:cs typeface="Times New Roman"/>
            </a:endParaRPr>
          </a:p>
          <a:p>
            <a:pPr marL="342900" indent="-342900" fontAlgn="auto">
              <a:lnSpc>
                <a:spcPct val="115000"/>
              </a:lnSpc>
              <a:spcBef>
                <a:spcPts val="0"/>
              </a:spcBef>
              <a:spcAft>
                <a:spcPts val="1000"/>
              </a:spcAft>
              <a:buFont typeface="Symbol"/>
              <a:buChar char=""/>
              <a:defRPr/>
            </a:pPr>
            <a:r>
              <a:rPr lang="en-US" sz="2000" i="1" dirty="0">
                <a:solidFill>
                  <a:schemeClr val="accent2">
                    <a:lumMod val="50000"/>
                  </a:schemeClr>
                </a:solidFill>
                <a:latin typeface="Bell MT" pitchFamily="18" charset="0"/>
                <a:ea typeface="Calibri"/>
                <a:cs typeface="Times New Roman"/>
              </a:rPr>
              <a:t>Some flour</a:t>
            </a:r>
            <a:endParaRPr lang="hu-HU" sz="2000" i="1" dirty="0">
              <a:solidFill>
                <a:schemeClr val="accent2">
                  <a:lumMod val="50000"/>
                </a:schemeClr>
              </a:solidFill>
              <a:latin typeface="Bell MT" pitchFamily="18" charset="0"/>
              <a:ea typeface="Calibri"/>
              <a:cs typeface="Times New Roman"/>
            </a:endParaRPr>
          </a:p>
          <a:p>
            <a:pPr fontAlgn="auto">
              <a:lnSpc>
                <a:spcPct val="115000"/>
              </a:lnSpc>
              <a:spcBef>
                <a:spcPts val="0"/>
              </a:spcBef>
              <a:spcAft>
                <a:spcPts val="1000"/>
              </a:spcAft>
              <a:defRPr/>
            </a:pPr>
            <a:r>
              <a:rPr lang="en-US" sz="2000" i="1" dirty="0">
                <a:solidFill>
                  <a:schemeClr val="accent2">
                    <a:lumMod val="50000"/>
                  </a:schemeClr>
                </a:solidFill>
                <a:latin typeface="Bell MT" pitchFamily="18" charset="0"/>
                <a:ea typeface="Calibri"/>
                <a:cs typeface="Times New Roman"/>
              </a:rPr>
              <a:t>How to make it:</a:t>
            </a:r>
            <a:endParaRPr lang="hu-HU" sz="2000" i="1" dirty="0">
              <a:solidFill>
                <a:schemeClr val="accent2">
                  <a:lumMod val="50000"/>
                </a:schemeClr>
              </a:solidFill>
              <a:latin typeface="Bell MT" pitchFamily="18" charset="0"/>
              <a:ea typeface="Calibri"/>
              <a:cs typeface="Times New Roman"/>
            </a:endParaRPr>
          </a:p>
          <a:p>
            <a:pPr marL="342900" indent="-342900" fontAlgn="auto">
              <a:lnSpc>
                <a:spcPct val="115000"/>
              </a:lnSpc>
              <a:spcBef>
                <a:spcPts val="0"/>
              </a:spcBef>
              <a:spcAft>
                <a:spcPts val="0"/>
              </a:spcAft>
              <a:buFont typeface="Symbol"/>
              <a:buChar char=""/>
              <a:defRPr/>
            </a:pPr>
            <a:r>
              <a:rPr lang="en-US" sz="2000" i="1" dirty="0">
                <a:solidFill>
                  <a:schemeClr val="accent2">
                    <a:lumMod val="50000"/>
                  </a:schemeClr>
                </a:solidFill>
                <a:latin typeface="Bell MT" pitchFamily="18" charset="0"/>
                <a:ea typeface="Calibri"/>
                <a:cs typeface="Times New Roman"/>
              </a:rPr>
              <a:t>Mix all ingredients together.</a:t>
            </a:r>
            <a:endParaRPr lang="hu-HU" sz="2000" i="1" dirty="0">
              <a:solidFill>
                <a:schemeClr val="accent2">
                  <a:lumMod val="50000"/>
                </a:schemeClr>
              </a:solidFill>
              <a:latin typeface="Bell MT" pitchFamily="18" charset="0"/>
              <a:ea typeface="Calibri"/>
              <a:cs typeface="Times New Roman"/>
            </a:endParaRPr>
          </a:p>
          <a:p>
            <a:pPr marL="342900" indent="-342900" fontAlgn="auto">
              <a:lnSpc>
                <a:spcPct val="115000"/>
              </a:lnSpc>
              <a:spcBef>
                <a:spcPts val="0"/>
              </a:spcBef>
              <a:spcAft>
                <a:spcPts val="0"/>
              </a:spcAft>
              <a:buFont typeface="Symbol"/>
              <a:buChar char=""/>
              <a:defRPr/>
            </a:pPr>
            <a:r>
              <a:rPr lang="en-US" sz="2000" i="1" dirty="0">
                <a:solidFill>
                  <a:schemeClr val="accent2">
                    <a:lumMod val="50000"/>
                  </a:schemeClr>
                </a:solidFill>
                <a:latin typeface="Bell MT" pitchFamily="18" charset="0"/>
                <a:ea typeface="Calibri"/>
                <a:cs typeface="Times New Roman"/>
              </a:rPr>
              <a:t>Form potato cakes and fry in hot oil or bacon fat until they become golden brown on both sides.</a:t>
            </a:r>
            <a:endParaRPr lang="hu-HU" sz="2000" i="1" dirty="0">
              <a:solidFill>
                <a:schemeClr val="accent2">
                  <a:lumMod val="50000"/>
                </a:schemeClr>
              </a:solidFill>
              <a:latin typeface="Bell MT" pitchFamily="18" charset="0"/>
              <a:ea typeface="Calibri"/>
              <a:cs typeface="Times New Roman"/>
            </a:endParaRPr>
          </a:p>
          <a:p>
            <a:pPr marL="342900" indent="-342900" fontAlgn="auto">
              <a:lnSpc>
                <a:spcPct val="115000"/>
              </a:lnSpc>
              <a:spcBef>
                <a:spcPts val="0"/>
              </a:spcBef>
              <a:spcAft>
                <a:spcPts val="1000"/>
              </a:spcAft>
              <a:buFont typeface="Symbol"/>
              <a:buChar char=""/>
              <a:defRPr/>
            </a:pPr>
            <a:r>
              <a:rPr lang="en-US" sz="2000" i="1" dirty="0">
                <a:solidFill>
                  <a:schemeClr val="accent2">
                    <a:lumMod val="50000"/>
                  </a:schemeClr>
                </a:solidFill>
                <a:latin typeface="Bell MT" pitchFamily="18" charset="0"/>
                <a:ea typeface="Calibri"/>
                <a:cs typeface="Times New Roman"/>
              </a:rPr>
              <a:t>After that you put them to a plate and service.</a:t>
            </a:r>
            <a:endParaRPr lang="hu-HU" sz="2000" i="1" dirty="0">
              <a:solidFill>
                <a:schemeClr val="accent2">
                  <a:lumMod val="50000"/>
                </a:schemeClr>
              </a:solidFill>
              <a:latin typeface="Bell MT" pitchFamily="18" charset="0"/>
              <a:ea typeface="Calibri"/>
              <a:cs typeface="Times New Roman"/>
            </a:endParaRPr>
          </a:p>
        </p:txBody>
      </p:sp>
      <p:pic>
        <p:nvPicPr>
          <p:cNvPr id="5122" name="Picture 2"/>
          <p:cNvPicPr>
            <a:picLocks noChangeAspect="1" noChangeArrowheads="1"/>
          </p:cNvPicPr>
          <p:nvPr/>
        </p:nvPicPr>
        <p:blipFill>
          <a:blip r:embed="rId3" cstate="email">
            <a:extLst>
              <a:ext uri="{28A0092B-C50C-407E-A947-70E740481C1C}">
                <a14:useLocalDpi xmlns:a14="http://schemas.microsoft.com/office/drawing/2010/main" xmlns="" val="0"/>
              </a:ext>
            </a:extLst>
          </a:blip>
          <a:srcRect/>
          <a:stretch>
            <a:fillRect/>
          </a:stretch>
        </p:blipFill>
        <p:spPr bwMode="auto">
          <a:xfrm>
            <a:off x="4139952" y="553589"/>
            <a:ext cx="4873154" cy="324036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plus(in)">
                                      <p:cBhvr>
                                        <p:cTn id="7" dur="2000"/>
                                        <p:tgtEl>
                                          <p:spTgt spid="4"/>
                                        </p:tgtEl>
                                      </p:cBhvr>
                                    </p:animEffect>
                                  </p:childTnLst>
                                </p:cTn>
                              </p:par>
                            </p:childTnLst>
                          </p:cTn>
                        </p:par>
                        <p:par>
                          <p:cTn id="8" fill="hold">
                            <p:stCondLst>
                              <p:cond delay="2000"/>
                            </p:stCondLst>
                            <p:childTnLst>
                              <p:par>
                                <p:cTn id="9" presetID="52" presetClass="entr" presetSubtype="0" fill="hold" nodeType="afterEffect">
                                  <p:stCondLst>
                                    <p:cond delay="0"/>
                                  </p:stCondLst>
                                  <p:childTnLst>
                                    <p:set>
                                      <p:cBhvr>
                                        <p:cTn id="10" dur="1" fill="hold">
                                          <p:stCondLst>
                                            <p:cond delay="0"/>
                                          </p:stCondLst>
                                        </p:cTn>
                                        <p:tgtEl>
                                          <p:spTgt spid="5122"/>
                                        </p:tgtEl>
                                        <p:attrNameLst>
                                          <p:attrName>style.visibility</p:attrName>
                                        </p:attrNameLst>
                                      </p:cBhvr>
                                      <p:to>
                                        <p:strVal val="visible"/>
                                      </p:to>
                                    </p:set>
                                    <p:animScale>
                                      <p:cBhvr>
                                        <p:cTn id="11" dur="1000" decel="50000" fill="hold">
                                          <p:stCondLst>
                                            <p:cond delay="0"/>
                                          </p:stCondLst>
                                        </p:cTn>
                                        <p:tgtEl>
                                          <p:spTgt spid="512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 dur="1000" decel="50000" fill="hold">
                                          <p:stCondLst>
                                            <p:cond delay="0"/>
                                          </p:stCondLst>
                                        </p:cTn>
                                        <p:tgtEl>
                                          <p:spTgt spid="5122"/>
                                        </p:tgtEl>
                                        <p:attrNameLst>
                                          <p:attrName>ppt_x</p:attrName>
                                          <p:attrName>ppt_y</p:attrName>
                                        </p:attrNameLst>
                                      </p:cBhvr>
                                    </p:animMotion>
                                    <p:animEffect transition="in" filter="fade">
                                      <p:cBhvr>
                                        <p:cTn id="13" dur="10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TotalTime>
  <Words>396</Words>
  <Application>Microsoft Office PowerPoint</Application>
  <PresentationFormat>Presentación en pantalla (4:3)</PresentationFormat>
  <Paragraphs>31</Paragraphs>
  <Slides>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Calibri</vt:lpstr>
      <vt:lpstr>Arial</vt:lpstr>
      <vt:lpstr>Bell MT</vt:lpstr>
      <vt:lpstr>Times New Roman</vt:lpstr>
      <vt:lpstr>Symbol</vt:lpstr>
      <vt:lpstr>Office-téma</vt:lpstr>
      <vt:lpstr>Diapositiva 1</vt:lpstr>
      <vt:lpstr>Diapositiva 2</vt:lpstr>
      <vt:lpstr>Diapositiva 3</vt:lpstr>
      <vt:lpstr>Diapositiva 4</vt:lpstr>
      <vt:lpstr>Diapositiva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Varga</dc:creator>
  <cp:lastModifiedBy>RAMON</cp:lastModifiedBy>
  <cp:revision>7</cp:revision>
  <dcterms:created xsi:type="dcterms:W3CDTF">2012-01-29T14:28:56Z</dcterms:created>
  <dcterms:modified xsi:type="dcterms:W3CDTF">2012-05-06T17:29:22Z</dcterms:modified>
</cp:coreProperties>
</file>